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2376" y="225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53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34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35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4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72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55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45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49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52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2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143DA-3346-4317-A7B4-CAF796624EDE}" type="datetimeFigureOut">
              <a:rPr lang="fr-FR" smtClean="0"/>
              <a:t>02/02/2021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655F-FDF6-4D37-953A-147E30E22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86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0" Type="http://schemas.openxmlformats.org/officeDocument/2006/relationships/image" Target="../../word/media/image77.sv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7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74" Type="http://schemas.openxmlformats.org/officeDocument/2006/relationships/image" Target="../../word/media/image71.svg"/><Relationship Id="rId5" Type="http://schemas.openxmlformats.org/officeDocument/2006/relationships/image" Target="../media/image4.png"/><Relationship Id="rId82" Type="http://schemas.openxmlformats.org/officeDocument/2006/relationships/image" Target="../../word/media/image79.svg"/><Relationship Id="rId81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89" Type="http://schemas.openxmlformats.org/officeDocument/2006/relationships/image" Target="../media/image10.png"/><Relationship Id="rId2" Type="http://schemas.openxmlformats.org/officeDocument/2006/relationships/image" Target="../media/image2.png"/><Relationship Id="rId88" Type="http://schemas.openxmlformats.org/officeDocument/2006/relationships/image" Target="../../word/media/image85.sv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90" Type="http://schemas.openxmlformats.org/officeDocument/2006/relationships/image" Target="../../word/media/image87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94" Type="http://schemas.openxmlformats.org/officeDocument/2006/relationships/image" Target="../../word/media/image91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8;p1"/>
          <p:cNvSpPr/>
          <p:nvPr/>
        </p:nvSpPr>
        <p:spPr>
          <a:xfrm>
            <a:off x="116632" y="3108283"/>
            <a:ext cx="6582728" cy="1187767"/>
          </a:xfrm>
          <a:prstGeom prst="rect">
            <a:avLst/>
          </a:prstGeom>
          <a:solidFill>
            <a:srgbClr val="F54B5A">
              <a:alpha val="29803"/>
            </a:srgbClr>
          </a:solidFill>
          <a:ln w="28575" cap="flat" cmpd="sng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00;p1"/>
          <p:cNvSpPr txBox="1"/>
          <p:nvPr/>
        </p:nvSpPr>
        <p:spPr>
          <a:xfrm>
            <a:off x="353532" y="4437069"/>
            <a:ext cx="273244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54B5A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Les enjeux du projet</a:t>
            </a:r>
          </a:p>
        </p:txBody>
      </p:sp>
      <p:sp>
        <p:nvSpPr>
          <p:cNvPr id="7" name="Google Shape;101;p1"/>
          <p:cNvSpPr txBox="1"/>
          <p:nvPr/>
        </p:nvSpPr>
        <p:spPr>
          <a:xfrm>
            <a:off x="305462" y="6147294"/>
            <a:ext cx="3606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Objectifs du GIEE: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9972" y="6587232"/>
            <a:ext cx="2020597" cy="1377132"/>
          </a:xfrm>
          <a:prstGeom prst="rect">
            <a:avLst/>
          </a:prstGeom>
          <a:solidFill>
            <a:srgbClr val="70AD47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4036" y="6587231"/>
            <a:ext cx="2044472" cy="1393533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5830" y="6601915"/>
            <a:ext cx="2093530" cy="1378849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57"/>
          <a:stretch/>
        </p:blipFill>
        <p:spPr>
          <a:xfrm>
            <a:off x="276981" y="6430019"/>
            <a:ext cx="340672" cy="282222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08720" y="6587224"/>
            <a:ext cx="106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Economie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77531" y="6601916"/>
            <a:ext cx="140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Environnement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418858" y="6601916"/>
            <a:ext cx="1069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Social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99972" y="3064241"/>
            <a:ext cx="19670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b="1" dirty="0" smtClean="0">
                <a:solidFill>
                  <a:srgbClr val="F54B66"/>
                </a:solidFill>
              </a:rPr>
              <a:t>Le groupe</a:t>
            </a:r>
          </a:p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213315" y="4425575"/>
            <a:ext cx="19670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dirty="0" smtClean="0">
                <a:solidFill>
                  <a:schemeClr val="tx1"/>
                </a:solidFill>
              </a:rPr>
              <a:t>Animateur</a:t>
            </a:r>
          </a:p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478508" y="4861318"/>
            <a:ext cx="8792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dirty="0" smtClean="0"/>
              <a:t>Nom:</a:t>
            </a:r>
          </a:p>
          <a:p>
            <a:pPr lvl="0" algn="r"/>
            <a:r>
              <a:rPr lang="fr-FR" sz="1100" b="1" dirty="0" smtClean="0"/>
              <a:t>Structure:</a:t>
            </a:r>
          </a:p>
          <a:p>
            <a:pPr lvl="0" algn="r"/>
            <a:r>
              <a:rPr lang="fr-FR" sz="1100" b="1" dirty="0" smtClean="0"/>
              <a:t>E-mail:</a:t>
            </a:r>
          </a:p>
          <a:p>
            <a:pPr lvl="0" algn="r"/>
            <a:r>
              <a:rPr lang="fr-FR" sz="1100" b="1" dirty="0" smtClean="0"/>
              <a:t>Téléphone:</a:t>
            </a:r>
          </a:p>
          <a:p>
            <a:pPr lvl="0" algn="r"/>
            <a:endParaRPr lang="fr-FR" sz="1100" b="1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3085977" y="3392571"/>
            <a:ext cx="1882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dirty="0" smtClean="0">
                <a:solidFill>
                  <a:schemeClr val="bg1"/>
                </a:solidFill>
              </a:rPr>
              <a:t>Localisation:</a:t>
            </a:r>
          </a:p>
          <a:p>
            <a:pPr lvl="0" algn="r"/>
            <a:r>
              <a:rPr lang="fr-FR" sz="1100" b="1" baseline="0" dirty="0" smtClean="0">
                <a:solidFill>
                  <a:schemeClr val="bg1"/>
                </a:solidFill>
              </a:rPr>
              <a:t>Période de reconnaissance:</a:t>
            </a:r>
          </a:p>
          <a:p>
            <a:pPr lvl="0" algn="r"/>
            <a:r>
              <a:rPr lang="fr-FR" sz="1100" b="1" baseline="0" dirty="0" smtClean="0">
                <a:solidFill>
                  <a:schemeClr val="bg1"/>
                </a:solidFill>
              </a:rPr>
              <a:t>Structure  porteuse:</a:t>
            </a:r>
          </a:p>
          <a:p>
            <a:pPr lvl="0" algn="l"/>
            <a:endParaRPr lang="fr-FR" sz="1100" baseline="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16632" y="4425575"/>
            <a:ext cx="4293889" cy="1658593"/>
          </a:xfrm>
          <a:prstGeom prst="rect">
            <a:avLst/>
          </a:prstGeom>
          <a:noFill/>
          <a:ln>
            <a:solidFill>
              <a:srgbClr val="F54B6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Google Shape;108;p1"/>
          <p:cNvSpPr txBox="1"/>
          <p:nvPr/>
        </p:nvSpPr>
        <p:spPr>
          <a:xfrm rot="-5400000">
            <a:off x="-921386" y="8042049"/>
            <a:ext cx="2061300" cy="1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latin typeface="Calibri"/>
                <a:ea typeface="Calibri"/>
                <a:cs typeface="Calibri"/>
                <a:sym typeface="Calibri"/>
              </a:rPr>
              <a:t>Date de </a:t>
            </a:r>
            <a:r>
              <a:rPr lang="fr-FR" sz="900" dirty="0" smtClean="0">
                <a:latin typeface="Calibri"/>
                <a:ea typeface="Calibri"/>
                <a:cs typeface="Calibri"/>
                <a:sym typeface="Calibri"/>
              </a:rPr>
              <a:t>rédaction</a:t>
            </a:r>
            <a:r>
              <a:rPr lang="fr-FR" sz="1000" dirty="0"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116632" y="-12306"/>
            <a:ext cx="6741368" cy="1388013"/>
            <a:chOff x="116632" y="-12306"/>
            <a:chExt cx="6741368" cy="1388013"/>
          </a:xfrm>
        </p:grpSpPr>
        <p:sp>
          <p:nvSpPr>
            <p:cNvPr id="23" name="Rectangle 22"/>
            <p:cNvSpPr/>
            <p:nvPr/>
          </p:nvSpPr>
          <p:spPr>
            <a:xfrm>
              <a:off x="116632" y="107504"/>
              <a:ext cx="4968552" cy="1268203"/>
            </a:xfrm>
            <a:prstGeom prst="rect">
              <a:avLst/>
            </a:prstGeom>
            <a:solidFill>
              <a:srgbClr val="F54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24" name="Google Shape;89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64586" y="-12306"/>
              <a:ext cx="1593414" cy="1388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ZoneTexte 24"/>
            <p:cNvSpPr txBox="1"/>
            <p:nvPr/>
          </p:nvSpPr>
          <p:spPr>
            <a:xfrm>
              <a:off x="117875" y="107504"/>
              <a:ext cx="4865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</a:rPr>
                <a:t>TITRE DU GIEE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Google Shape;107;p1"/>
          <p:cNvSpPr txBox="1"/>
          <p:nvPr/>
        </p:nvSpPr>
        <p:spPr>
          <a:xfrm>
            <a:off x="447317" y="7980765"/>
            <a:ext cx="1397507" cy="28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Plan d’action: </a:t>
            </a:r>
            <a:endParaRPr kumimoji="0" sz="16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107;p1"/>
          <p:cNvSpPr txBox="1"/>
          <p:nvPr/>
        </p:nvSpPr>
        <p:spPr>
          <a:xfrm>
            <a:off x="4400472" y="8028384"/>
            <a:ext cx="2447479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Partenaires techniques: 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-277525" y="3405391"/>
            <a:ext cx="2005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r-FR" sz="1100" b="1" i="0" dirty="0" smtClean="0">
                <a:solidFill>
                  <a:schemeClr val="bg1"/>
                </a:solidFill>
              </a:rPr>
              <a:t>Nombre</a:t>
            </a:r>
            <a:r>
              <a:rPr lang="fr-FR" sz="1100" b="1" i="0" baseline="0" dirty="0" smtClean="0">
                <a:solidFill>
                  <a:schemeClr val="bg1"/>
                </a:solidFill>
              </a:rPr>
              <a:t> d’exploitations:</a:t>
            </a:r>
          </a:p>
          <a:p>
            <a:pPr lvl="0" algn="r"/>
            <a:r>
              <a:rPr lang="fr-FR" sz="1100" b="1" i="0" baseline="0" dirty="0" smtClean="0">
                <a:solidFill>
                  <a:schemeClr val="bg1"/>
                </a:solidFill>
              </a:rPr>
              <a:t>Productions principales:</a:t>
            </a:r>
          </a:p>
          <a:p>
            <a:pPr lvl="0" algn="r"/>
            <a:r>
              <a:rPr lang="fr-FR" sz="1100" b="1" i="0" baseline="0" dirty="0" smtClean="0">
                <a:solidFill>
                  <a:schemeClr val="bg1"/>
                </a:solidFill>
              </a:rPr>
              <a:t>Spécificités du groupe:</a:t>
            </a:r>
          </a:p>
          <a:p>
            <a:pPr lvl="0" algn="r"/>
            <a:endParaRPr lang="fr-FR" sz="1100" baseline="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959" y="1381297"/>
            <a:ext cx="166370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Google Shape;86;p1"/>
          <p:cNvGrpSpPr/>
          <p:nvPr/>
        </p:nvGrpSpPr>
        <p:grpSpPr>
          <a:xfrm>
            <a:off x="4221088" y="2180352"/>
            <a:ext cx="106545" cy="106545"/>
            <a:chOff x="1733650" y="3327781"/>
            <a:chExt cx="106545" cy="106545"/>
          </a:xfrm>
        </p:grpSpPr>
        <p:sp>
          <p:nvSpPr>
            <p:cNvPr id="31" name="Google Shape;87;p1"/>
            <p:cNvSpPr/>
            <p:nvPr/>
          </p:nvSpPr>
          <p:spPr>
            <a:xfrm>
              <a:off x="1764064" y="3358195"/>
              <a:ext cx="45719" cy="45719"/>
            </a:xfrm>
            <a:prstGeom prst="flowChartConnector">
              <a:avLst/>
            </a:prstGeom>
            <a:solidFill>
              <a:srgbClr val="F54B5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88;p1"/>
            <p:cNvSpPr/>
            <p:nvPr/>
          </p:nvSpPr>
          <p:spPr>
            <a:xfrm>
              <a:off x="1733650" y="3327781"/>
              <a:ext cx="106545" cy="106545"/>
            </a:xfrm>
            <a:prstGeom prst="flowChartConnector">
              <a:avLst/>
            </a:prstGeom>
            <a:noFill/>
            <a:ln w="12700" cap="flat" cmpd="sng">
              <a:solidFill>
                <a:srgbClr val="F54B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421696" y="1492730"/>
            <a:ext cx="759493" cy="617225"/>
            <a:chOff x="-124394" y="1477722"/>
            <a:chExt cx="759493" cy="617225"/>
          </a:xfrm>
        </p:grpSpPr>
        <p:sp>
          <p:nvSpPr>
            <p:cNvPr id="34" name="Google Shape;91;p1"/>
            <p:cNvSpPr/>
            <p:nvPr/>
          </p:nvSpPr>
          <p:spPr>
            <a:xfrm>
              <a:off x="17874" y="1477722"/>
              <a:ext cx="617225" cy="617225"/>
            </a:xfrm>
            <a:prstGeom prst="flowChartConnector">
              <a:avLst/>
            </a:prstGeom>
            <a:solidFill>
              <a:srgbClr val="70AD47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92;p1"/>
            <p:cNvSpPr/>
            <p:nvPr/>
          </p:nvSpPr>
          <p:spPr>
            <a:xfrm>
              <a:off x="-124394" y="1477722"/>
              <a:ext cx="617225" cy="617225"/>
            </a:xfrm>
            <a:prstGeom prst="flowChartConnector">
              <a:avLst/>
            </a:prstGeom>
            <a:noFill/>
            <a:ln w="19050" cap="flat" cmpd="sng">
              <a:solidFill>
                <a:srgbClr val="70AD4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Espace réservé du texte 6"/>
          <p:cNvSpPr txBox="1">
            <a:spLocks/>
          </p:cNvSpPr>
          <p:nvPr/>
        </p:nvSpPr>
        <p:spPr>
          <a:xfrm>
            <a:off x="673099" y="8288777"/>
            <a:ext cx="3239263" cy="7477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fr-FR" sz="1100" dirty="0" smtClean="0"/>
              <a:t>?</a:t>
            </a:r>
          </a:p>
          <a:p>
            <a:pPr marL="171450" indent="-171450"/>
            <a:r>
              <a:rPr lang="fr-FR" sz="1100" dirty="0" smtClean="0"/>
              <a:t>?</a:t>
            </a:r>
          </a:p>
          <a:p>
            <a:pPr marL="171450" indent="-171450"/>
            <a:r>
              <a:rPr lang="fr-FR" sz="1100" dirty="0"/>
              <a:t>?</a:t>
            </a:r>
            <a:endParaRPr lang="fr-FR" sz="1100" dirty="0" smtClean="0"/>
          </a:p>
          <a:p>
            <a:endParaRPr lang="fr-FR" sz="11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583018" y="3406891"/>
            <a:ext cx="11882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?</a:t>
            </a:r>
          </a:p>
          <a:p>
            <a:r>
              <a:rPr lang="fr-FR" sz="1100" dirty="0" smtClean="0"/>
              <a:t>?</a:t>
            </a:r>
          </a:p>
          <a:p>
            <a:r>
              <a:rPr lang="fr-FR" sz="1100" dirty="0"/>
              <a:t>?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824756" y="3392571"/>
            <a:ext cx="11882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?</a:t>
            </a:r>
          </a:p>
          <a:p>
            <a:r>
              <a:rPr lang="fr-FR" sz="1100" dirty="0" smtClean="0"/>
              <a:t>?</a:t>
            </a:r>
          </a:p>
          <a:p>
            <a:r>
              <a:rPr lang="fr-FR" sz="1100" dirty="0"/>
              <a:t>?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219544" y="4861318"/>
            <a:ext cx="11882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?</a:t>
            </a:r>
          </a:p>
          <a:p>
            <a:r>
              <a:rPr lang="fr-FR" sz="1100" dirty="0" smtClean="0"/>
              <a:t>?</a:t>
            </a:r>
          </a:p>
          <a:p>
            <a:r>
              <a:rPr lang="fr-FR" sz="1100" dirty="0" smtClean="0"/>
              <a:t>?</a:t>
            </a:r>
          </a:p>
          <a:p>
            <a:r>
              <a:rPr lang="fr-FR" sz="1100" dirty="0"/>
              <a:t>?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271109" y="4777766"/>
            <a:ext cx="40432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?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65883" y="6860115"/>
            <a:ext cx="1811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?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516397" y="6858478"/>
            <a:ext cx="1811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?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824756" y="6858478"/>
            <a:ext cx="18112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?</a:t>
            </a:r>
          </a:p>
        </p:txBody>
      </p:sp>
      <p:pic>
        <p:nvPicPr>
          <p:cNvPr id="45" name="Graphique 67" descr="Carnet d'adresses avec un remplissage uni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74"/>
              </a:ext>
            </a:extLst>
          </a:blip>
          <a:stretch>
            <a:fillRect/>
          </a:stretch>
        </p:blipFill>
        <p:spPr>
          <a:xfrm>
            <a:off x="4642447" y="4312889"/>
            <a:ext cx="551362" cy="551362"/>
          </a:xfrm>
          <a:prstGeom prst="rect">
            <a:avLst/>
          </a:prstGeom>
        </p:spPr>
      </p:pic>
      <p:pic>
        <p:nvPicPr>
          <p:cNvPr id="46" name="Graphique 72" descr="Scène de colline avec un remplissage uni"/>
          <p:cNvPicPr/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0"/>
              </a:ext>
            </a:extLst>
          </a:blip>
          <a:stretch>
            <a:fillRect/>
          </a:stretch>
        </p:blipFill>
        <p:spPr>
          <a:xfrm>
            <a:off x="2470519" y="6405527"/>
            <a:ext cx="361950" cy="361950"/>
          </a:xfrm>
          <a:prstGeom prst="rect">
            <a:avLst/>
          </a:prstGeom>
        </p:spPr>
      </p:pic>
      <p:pic>
        <p:nvPicPr>
          <p:cNvPr id="47" name="Graphique 73" descr="Utilisateurs avec un remplissage uni"/>
          <p:cNvPicPr/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2"/>
              </a:ext>
            </a:extLst>
          </a:blip>
          <a:stretch>
            <a:fillRect/>
          </a:stretch>
        </p:blipFill>
        <p:spPr>
          <a:xfrm>
            <a:off x="4605830" y="6366965"/>
            <a:ext cx="4699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1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8;p1"/>
          <p:cNvSpPr txBox="1"/>
          <p:nvPr/>
        </p:nvSpPr>
        <p:spPr>
          <a:xfrm rot="-5400000">
            <a:off x="-921386" y="8042049"/>
            <a:ext cx="2061300" cy="1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latin typeface="Calibri"/>
                <a:ea typeface="Calibri"/>
                <a:cs typeface="Calibri"/>
                <a:sym typeface="Calibri"/>
              </a:rPr>
              <a:t>Date de </a:t>
            </a:r>
            <a:r>
              <a:rPr lang="fr-FR" sz="900" dirty="0" smtClean="0">
                <a:latin typeface="Calibri"/>
                <a:ea typeface="Calibri"/>
                <a:cs typeface="Calibri"/>
                <a:sym typeface="Calibri"/>
              </a:rPr>
              <a:t>rédaction</a:t>
            </a:r>
            <a:r>
              <a:rPr lang="fr-FR" sz="1000" dirty="0"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16632" y="-12306"/>
            <a:ext cx="6741368" cy="1388013"/>
            <a:chOff x="116632" y="-12306"/>
            <a:chExt cx="6741368" cy="1388013"/>
          </a:xfrm>
        </p:grpSpPr>
        <p:sp>
          <p:nvSpPr>
            <p:cNvPr id="6" name="Rectangle 5"/>
            <p:cNvSpPr/>
            <p:nvPr/>
          </p:nvSpPr>
          <p:spPr>
            <a:xfrm>
              <a:off x="116632" y="107504"/>
              <a:ext cx="4968552" cy="1268203"/>
            </a:xfrm>
            <a:prstGeom prst="rect">
              <a:avLst/>
            </a:prstGeom>
            <a:solidFill>
              <a:srgbClr val="F54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7" name="Google Shape;89;p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264586" y="-12306"/>
              <a:ext cx="1593414" cy="1388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117875" y="107504"/>
              <a:ext cx="4865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</a:rPr>
                <a:t>TITRE DU GIEE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Google Shape;120;ga802bccde3_0_3" descr="Loup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610" y="1492106"/>
            <a:ext cx="559614" cy="559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e 10"/>
          <p:cNvGrpSpPr/>
          <p:nvPr userDrawn="1"/>
        </p:nvGrpSpPr>
        <p:grpSpPr>
          <a:xfrm>
            <a:off x="482552" y="6836644"/>
            <a:ext cx="3343500" cy="2214300"/>
            <a:chOff x="346342" y="7421248"/>
            <a:chExt cx="3343500" cy="2214300"/>
          </a:xfrm>
        </p:grpSpPr>
        <p:sp>
          <p:nvSpPr>
            <p:cNvPr id="14" name="Google Shape;127;ga802bccde3_0_3"/>
            <p:cNvSpPr/>
            <p:nvPr/>
          </p:nvSpPr>
          <p:spPr>
            <a:xfrm>
              <a:off x="346342" y="7421248"/>
              <a:ext cx="3343500" cy="2214300"/>
            </a:xfrm>
            <a:prstGeom prst="rect">
              <a:avLst/>
            </a:prstGeom>
            <a:solidFill>
              <a:srgbClr val="D8D8D8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Google Shape;129;ga802bccde3_0_3"/>
            <p:cNvSpPr txBox="1"/>
            <p:nvPr/>
          </p:nvSpPr>
          <p:spPr>
            <a:xfrm>
              <a:off x="397605" y="7596336"/>
              <a:ext cx="1584703" cy="288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75000"/>
                    </a:schemeClr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Facteurs de réussite</a:t>
              </a:r>
              <a:endParaRPr kumimoji="0" sz="14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6" name="Google Shape;131;ga802bccde3_0_3"/>
            <p:cNvSpPr txBox="1"/>
            <p:nvPr/>
          </p:nvSpPr>
          <p:spPr>
            <a:xfrm>
              <a:off x="2144346" y="7608685"/>
              <a:ext cx="1491000" cy="2878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26650" rIns="26650" bIns="2665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Points de vigilance</a:t>
              </a:r>
              <a:endParaRPr kumimoji="0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7" name="Google Shape;134;ga802bccde3_0_3"/>
            <p:cNvCxnSpPr/>
            <p:nvPr/>
          </p:nvCxnSpPr>
          <p:spPr>
            <a:xfrm flipH="1">
              <a:off x="2027381" y="7699061"/>
              <a:ext cx="5100" cy="1721100"/>
            </a:xfrm>
            <a:prstGeom prst="straightConnector1">
              <a:avLst/>
            </a:prstGeom>
            <a:noFill/>
            <a:ln w="12700" cap="flat" cmpd="sng">
              <a:solidFill>
                <a:srgbClr val="95959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8" name="Groupe 17"/>
          <p:cNvGrpSpPr/>
          <p:nvPr/>
        </p:nvGrpSpPr>
        <p:grpSpPr>
          <a:xfrm>
            <a:off x="116632" y="3643347"/>
            <a:ext cx="6564600" cy="2915724"/>
            <a:chOff x="182595" y="3707904"/>
            <a:chExt cx="6564600" cy="2915724"/>
          </a:xfrm>
        </p:grpSpPr>
        <p:sp>
          <p:nvSpPr>
            <p:cNvPr id="19" name="Google Shape;123;ga802bccde3_0_3"/>
            <p:cNvSpPr/>
            <p:nvPr/>
          </p:nvSpPr>
          <p:spPr>
            <a:xfrm rot="10800000">
              <a:off x="182595" y="3707904"/>
              <a:ext cx="6564600" cy="2915724"/>
            </a:xfrm>
            <a:prstGeom prst="wedgeRectCallout">
              <a:avLst>
                <a:gd name="adj1" fmla="val -21253"/>
                <a:gd name="adj2" fmla="val 58677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4;ga802bccde3_0_3"/>
            <p:cNvSpPr txBox="1"/>
            <p:nvPr/>
          </p:nvSpPr>
          <p:spPr>
            <a:xfrm>
              <a:off x="226441" y="3844469"/>
              <a:ext cx="3804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Résultats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4134205" y="6754051"/>
            <a:ext cx="2668614" cy="2271437"/>
            <a:chOff x="4134205" y="6754051"/>
            <a:chExt cx="2668614" cy="2271437"/>
          </a:xfrm>
        </p:grpSpPr>
        <p:sp>
          <p:nvSpPr>
            <p:cNvPr id="23" name="Rectangle 22"/>
            <p:cNvSpPr/>
            <p:nvPr/>
          </p:nvSpPr>
          <p:spPr>
            <a:xfrm>
              <a:off x="4134205" y="6901784"/>
              <a:ext cx="2448272" cy="2123704"/>
            </a:xfrm>
            <a:prstGeom prst="rect">
              <a:avLst/>
            </a:prstGeom>
            <a:solidFill>
              <a:srgbClr val="F54B66">
                <a:alpha val="29020"/>
              </a:srgbClr>
            </a:solidFill>
            <a:ln w="19050">
              <a:solidFill>
                <a:srgbClr val="F54B6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394"/>
            <a:stretch/>
          </p:blipFill>
          <p:spPr>
            <a:xfrm>
              <a:off x="6108283" y="6754051"/>
              <a:ext cx="694536" cy="539005"/>
            </a:xfrm>
            <a:prstGeom prst="rect">
              <a:avLst/>
            </a:prstGeom>
          </p:spPr>
        </p:pic>
      </p:grpSp>
      <p:sp>
        <p:nvSpPr>
          <p:cNvPr id="24" name="Espace réservé du texte 3"/>
          <p:cNvSpPr txBox="1">
            <a:spLocks/>
          </p:cNvSpPr>
          <p:nvPr/>
        </p:nvSpPr>
        <p:spPr>
          <a:xfrm>
            <a:off x="738185" y="1572696"/>
            <a:ext cx="4176713" cy="5048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600" dirty="0" smtClean="0">
                <a:solidFill>
                  <a:schemeClr val="accent3"/>
                </a:solidFill>
              </a:rPr>
              <a:t>INTITULE DE L’ACTION OU DE LA PRATIQUE</a:t>
            </a:r>
            <a:endParaRPr lang="fr-FR" sz="1600" dirty="0">
              <a:solidFill>
                <a:schemeClr val="accent3"/>
              </a:solidFill>
            </a:endParaRPr>
          </a:p>
        </p:txBody>
      </p:sp>
      <p:sp>
        <p:nvSpPr>
          <p:cNvPr id="25" name="Espace réservé du texte 5"/>
          <p:cNvSpPr txBox="1">
            <a:spLocks/>
          </p:cNvSpPr>
          <p:nvPr/>
        </p:nvSpPr>
        <p:spPr>
          <a:xfrm>
            <a:off x="2997200" y="2195513"/>
            <a:ext cx="3671888" cy="12963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dirty="0" smtClean="0"/>
              <a:t>Description de l’action/pratique:</a:t>
            </a:r>
            <a:endParaRPr lang="fr-FR" sz="1100" dirty="0"/>
          </a:p>
        </p:txBody>
      </p:sp>
      <p:sp>
        <p:nvSpPr>
          <p:cNvPr id="26" name="Espace réservé du texte 9"/>
          <p:cNvSpPr txBox="1">
            <a:spLocks/>
          </p:cNvSpPr>
          <p:nvPr/>
        </p:nvSpPr>
        <p:spPr>
          <a:xfrm>
            <a:off x="4493935" y="7268345"/>
            <a:ext cx="1728812" cy="4651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1200" smtClean="0">
                <a:solidFill>
                  <a:schemeClr val="bg1"/>
                </a:solidFill>
              </a:rPr>
              <a:t>Nom Prénom </a:t>
            </a:r>
            <a:br>
              <a:rPr lang="fr-FR" sz="1200" smtClean="0">
                <a:solidFill>
                  <a:schemeClr val="bg1"/>
                </a:solidFill>
              </a:rPr>
            </a:br>
            <a:r>
              <a:rPr lang="fr-FR" sz="1200" smtClean="0">
                <a:solidFill>
                  <a:schemeClr val="bg1"/>
                </a:solidFill>
              </a:rPr>
              <a:t>Fonction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7" name="Espace réservé du texte 10"/>
          <p:cNvSpPr txBox="1">
            <a:spLocks/>
          </p:cNvSpPr>
          <p:nvPr/>
        </p:nvSpPr>
        <p:spPr>
          <a:xfrm>
            <a:off x="4205816" y="7721486"/>
            <a:ext cx="2305050" cy="1304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100" i="1" smtClean="0">
                <a:solidFill>
                  <a:schemeClr val="bg1"/>
                </a:solidFill>
              </a:rPr>
              <a:t>« Témoignage… »</a:t>
            </a:r>
            <a:endParaRPr lang="fr-FR" sz="1100" i="1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782277" y="696056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</a:rPr>
              <a:t>Témoignage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29" name="Espace réservé du texte 5"/>
          <p:cNvSpPr txBox="1">
            <a:spLocks/>
          </p:cNvSpPr>
          <p:nvPr/>
        </p:nvSpPr>
        <p:spPr>
          <a:xfrm>
            <a:off x="226534" y="4139952"/>
            <a:ext cx="3671888" cy="12963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00" dirty="0" smtClean="0"/>
              <a:t>Présentation des résultats:</a:t>
            </a:r>
            <a:endParaRPr lang="fr-FR" sz="1100" dirty="0"/>
          </a:p>
        </p:txBody>
      </p:sp>
      <p:sp>
        <p:nvSpPr>
          <p:cNvPr id="30" name="Espace réservé du texte 5"/>
          <p:cNvSpPr txBox="1">
            <a:spLocks/>
          </p:cNvSpPr>
          <p:nvPr/>
        </p:nvSpPr>
        <p:spPr>
          <a:xfrm>
            <a:off x="553186" y="7329348"/>
            <a:ext cx="1509292" cy="12963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180000">
              <a:spcBef>
                <a:spcPts val="0"/>
              </a:spcBef>
            </a:pPr>
            <a:r>
              <a:rPr lang="fr-FR" sz="1100" dirty="0" smtClean="0"/>
              <a:t>?</a:t>
            </a:r>
          </a:p>
          <a:p>
            <a:pPr marL="0" indent="-180000">
              <a:spcBef>
                <a:spcPts val="0"/>
              </a:spcBef>
            </a:pPr>
            <a:r>
              <a:rPr lang="fr-FR" sz="1100" dirty="0" smtClean="0"/>
              <a:t>?</a:t>
            </a:r>
          </a:p>
          <a:p>
            <a:pPr marL="0" indent="-180000">
              <a:spcBef>
                <a:spcPts val="0"/>
              </a:spcBef>
            </a:pPr>
            <a:r>
              <a:rPr lang="fr-FR" sz="1100" dirty="0" smtClean="0"/>
              <a:t>….</a:t>
            </a:r>
          </a:p>
        </p:txBody>
      </p:sp>
      <p:sp>
        <p:nvSpPr>
          <p:cNvPr id="31" name="Espace réservé du texte 5"/>
          <p:cNvSpPr txBox="1">
            <a:spLocks/>
          </p:cNvSpPr>
          <p:nvPr/>
        </p:nvSpPr>
        <p:spPr>
          <a:xfrm>
            <a:off x="2196255" y="7329600"/>
            <a:ext cx="1509292" cy="129636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180000">
              <a:spcBef>
                <a:spcPts val="0"/>
              </a:spcBef>
            </a:pPr>
            <a:r>
              <a:rPr lang="fr-FR" sz="1100" dirty="0" smtClean="0"/>
              <a:t>?</a:t>
            </a:r>
          </a:p>
          <a:p>
            <a:pPr marL="0" indent="-180000">
              <a:spcBef>
                <a:spcPts val="0"/>
              </a:spcBef>
            </a:pPr>
            <a:r>
              <a:rPr lang="fr-FR" sz="1100" dirty="0" smtClean="0"/>
              <a:t>?</a:t>
            </a:r>
          </a:p>
          <a:p>
            <a:pPr marL="0" indent="-180000">
              <a:spcBef>
                <a:spcPts val="0"/>
              </a:spcBef>
            </a:pPr>
            <a:r>
              <a:rPr lang="fr-FR" sz="1100" dirty="0" smtClean="0"/>
              <a:t>….</a:t>
            </a:r>
          </a:p>
        </p:txBody>
      </p:sp>
      <p:pic>
        <p:nvPicPr>
          <p:cNvPr id="32" name="Graphique 74" descr="Signe pouce en haut avec un remplissage uni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8"/>
              </a:ext>
            </a:extLst>
          </a:blip>
          <a:stretch>
            <a:fillRect/>
          </a:stretch>
        </p:blipFill>
        <p:spPr>
          <a:xfrm>
            <a:off x="442417" y="6629162"/>
            <a:ext cx="432048" cy="432048"/>
          </a:xfrm>
          <a:prstGeom prst="rect">
            <a:avLst/>
          </a:prstGeom>
        </p:spPr>
      </p:pic>
      <p:pic>
        <p:nvPicPr>
          <p:cNvPr id="33" name="Graphique 75" descr="Avertissement avec un remplissage uni"/>
          <p:cNvPicPr/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90"/>
              </a:ext>
            </a:extLst>
          </a:blip>
          <a:stretch>
            <a:fillRect/>
          </a:stretch>
        </p:blipFill>
        <p:spPr>
          <a:xfrm>
            <a:off x="3501008" y="6626312"/>
            <a:ext cx="441449" cy="4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7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8;p1"/>
          <p:cNvSpPr txBox="1"/>
          <p:nvPr/>
        </p:nvSpPr>
        <p:spPr>
          <a:xfrm rot="-5400000">
            <a:off x="-921386" y="8042049"/>
            <a:ext cx="2061300" cy="1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>
                <a:latin typeface="Calibri"/>
                <a:ea typeface="Calibri"/>
                <a:cs typeface="Calibri"/>
                <a:sym typeface="Calibri"/>
              </a:rPr>
              <a:t>Date de </a:t>
            </a:r>
            <a:r>
              <a:rPr lang="fr-FR" sz="900" dirty="0" smtClean="0">
                <a:latin typeface="Calibri"/>
                <a:ea typeface="Calibri"/>
                <a:cs typeface="Calibri"/>
                <a:sym typeface="Calibri"/>
              </a:rPr>
              <a:t>rédaction</a:t>
            </a:r>
            <a:r>
              <a:rPr lang="fr-FR" sz="1000" dirty="0">
                <a:latin typeface="Calibri"/>
                <a:ea typeface="Calibri"/>
                <a:cs typeface="Calibri"/>
                <a:sym typeface="Calibri"/>
              </a:rPr>
              <a:t>: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16632" y="-12306"/>
            <a:ext cx="6741368" cy="1388013"/>
            <a:chOff x="116632" y="-12306"/>
            <a:chExt cx="6741368" cy="1388013"/>
          </a:xfrm>
        </p:grpSpPr>
        <p:sp>
          <p:nvSpPr>
            <p:cNvPr id="6" name="Rectangle 5"/>
            <p:cNvSpPr/>
            <p:nvPr/>
          </p:nvSpPr>
          <p:spPr>
            <a:xfrm>
              <a:off x="116632" y="107504"/>
              <a:ext cx="4968552" cy="1268203"/>
            </a:xfrm>
            <a:prstGeom prst="rect">
              <a:avLst/>
            </a:prstGeom>
            <a:solidFill>
              <a:srgbClr val="F54B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7" name="Google Shape;89;p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264586" y="-12306"/>
              <a:ext cx="1593414" cy="1388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117875" y="107504"/>
              <a:ext cx="4865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smtClean="0">
                  <a:solidFill>
                    <a:schemeClr val="bg1"/>
                  </a:solidFill>
                </a:rPr>
                <a:t>TITRE DU GIEE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29803" y="5825054"/>
            <a:ext cx="6439558" cy="1608900"/>
          </a:xfrm>
          <a:prstGeom prst="rect">
            <a:avLst/>
          </a:prstGeom>
          <a:noFill/>
          <a:ln w="12700">
            <a:solidFill>
              <a:srgbClr val="F54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29803" y="5431921"/>
            <a:ext cx="2320886" cy="338554"/>
          </a:xfrm>
          <a:prstGeom prst="rect">
            <a:avLst/>
          </a:prstGeom>
          <a:solidFill>
            <a:srgbClr val="F54B66"/>
          </a:solidFill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Bilan et Perspectives</a:t>
            </a:r>
            <a:endParaRPr lang="fr-FR" sz="1600" b="1" dirty="0">
              <a:solidFill>
                <a:schemeClr val="bg1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3429000" y="1619672"/>
            <a:ext cx="0" cy="3676326"/>
            <a:chOff x="3429000" y="1619672"/>
            <a:chExt cx="0" cy="3676326"/>
          </a:xfrm>
        </p:grpSpPr>
        <p:cxnSp>
          <p:nvCxnSpPr>
            <p:cNvPr id="13" name="Connecteur droit 12"/>
            <p:cNvCxnSpPr/>
            <p:nvPr userDrawn="1"/>
          </p:nvCxnSpPr>
          <p:spPr>
            <a:xfrm>
              <a:off x="3429000" y="1619672"/>
              <a:ext cx="0" cy="2952328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 userDrawn="1"/>
          </p:nvCxnSpPr>
          <p:spPr>
            <a:xfrm>
              <a:off x="3429000" y="4647926"/>
              <a:ext cx="0" cy="648072"/>
            </a:xfrm>
            <a:prstGeom prst="straightConnector1">
              <a:avLst/>
            </a:prstGeom>
            <a:ln w="28575">
              <a:solidFill>
                <a:schemeClr val="accent3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/>
          <p:cNvSpPr txBox="1"/>
          <p:nvPr/>
        </p:nvSpPr>
        <p:spPr>
          <a:xfrm>
            <a:off x="188640" y="1450395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Etapes</a:t>
            </a:r>
            <a:r>
              <a:rPr lang="fr-FR" sz="1600" b="1" baseline="0" dirty="0" smtClean="0">
                <a:solidFill>
                  <a:schemeClr val="tx1"/>
                </a:solidFill>
              </a:rPr>
              <a:t> clés du projet</a:t>
            </a:r>
            <a:endParaRPr lang="fr-FR" sz="1600" b="1" dirty="0">
              <a:solidFill>
                <a:schemeClr val="tx1"/>
              </a:solidFill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3356992" y="1763688"/>
            <a:ext cx="432048" cy="144016"/>
            <a:chOff x="3356992" y="1763688"/>
            <a:chExt cx="432048" cy="144016"/>
          </a:xfrm>
        </p:grpSpPr>
        <p:sp>
          <p:nvSpPr>
            <p:cNvPr id="17" name="Organigramme : Connecteur 16"/>
            <p:cNvSpPr/>
            <p:nvPr/>
          </p:nvSpPr>
          <p:spPr>
            <a:xfrm>
              <a:off x="3356992" y="1763688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Connecteur droit 17"/>
            <p:cNvCxnSpPr>
              <a:stCxn id="17" idx="6"/>
            </p:cNvCxnSpPr>
            <p:nvPr/>
          </p:nvCxnSpPr>
          <p:spPr>
            <a:xfrm>
              <a:off x="3501008" y="1835696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3068960" y="2123728"/>
            <a:ext cx="432048" cy="144016"/>
            <a:chOff x="3068960" y="2123728"/>
            <a:chExt cx="432048" cy="144016"/>
          </a:xfrm>
        </p:grpSpPr>
        <p:sp>
          <p:nvSpPr>
            <p:cNvPr id="20" name="Organigramme : Connecteur 19"/>
            <p:cNvSpPr/>
            <p:nvPr/>
          </p:nvSpPr>
          <p:spPr>
            <a:xfrm>
              <a:off x="3356992" y="2123728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" name="Connecteur droit 20"/>
            <p:cNvCxnSpPr/>
            <p:nvPr/>
          </p:nvCxnSpPr>
          <p:spPr>
            <a:xfrm>
              <a:off x="3068960" y="2195736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3365376" y="2555776"/>
            <a:ext cx="432048" cy="144016"/>
            <a:chOff x="3365376" y="2555776"/>
            <a:chExt cx="432048" cy="144016"/>
          </a:xfrm>
        </p:grpSpPr>
        <p:sp>
          <p:nvSpPr>
            <p:cNvPr id="23" name="Organigramme : Connecteur 22"/>
            <p:cNvSpPr/>
            <p:nvPr/>
          </p:nvSpPr>
          <p:spPr>
            <a:xfrm>
              <a:off x="3365376" y="2555776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" name="Connecteur droit 23"/>
            <p:cNvCxnSpPr/>
            <p:nvPr/>
          </p:nvCxnSpPr>
          <p:spPr>
            <a:xfrm>
              <a:off x="3509392" y="2627784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3070104" y="2931514"/>
            <a:ext cx="438528" cy="144016"/>
            <a:chOff x="3070104" y="2931514"/>
            <a:chExt cx="438528" cy="144016"/>
          </a:xfrm>
        </p:grpSpPr>
        <p:sp>
          <p:nvSpPr>
            <p:cNvPr id="26" name="Organigramme : Connecteur 25"/>
            <p:cNvSpPr/>
            <p:nvPr/>
          </p:nvSpPr>
          <p:spPr>
            <a:xfrm>
              <a:off x="3364616" y="2931514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7" name="Connecteur droit 26"/>
            <p:cNvCxnSpPr/>
            <p:nvPr/>
          </p:nvCxnSpPr>
          <p:spPr>
            <a:xfrm>
              <a:off x="3070104" y="3003522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>
            <a:off x="3356992" y="3275856"/>
            <a:ext cx="440432" cy="144016"/>
            <a:chOff x="3356992" y="4355976"/>
            <a:chExt cx="440432" cy="144016"/>
          </a:xfrm>
        </p:grpSpPr>
        <p:sp>
          <p:nvSpPr>
            <p:cNvPr id="29" name="Organigramme : Connecteur 28"/>
            <p:cNvSpPr/>
            <p:nvPr/>
          </p:nvSpPr>
          <p:spPr>
            <a:xfrm>
              <a:off x="3356992" y="4355976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3509392" y="4427984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e 30"/>
          <p:cNvGrpSpPr/>
          <p:nvPr/>
        </p:nvGrpSpPr>
        <p:grpSpPr>
          <a:xfrm>
            <a:off x="3068960" y="3635896"/>
            <a:ext cx="432048" cy="144016"/>
            <a:chOff x="3068960" y="4932040"/>
            <a:chExt cx="432048" cy="144016"/>
          </a:xfrm>
        </p:grpSpPr>
        <p:sp>
          <p:nvSpPr>
            <p:cNvPr id="32" name="Organigramme : Connecteur 31"/>
            <p:cNvSpPr/>
            <p:nvPr/>
          </p:nvSpPr>
          <p:spPr>
            <a:xfrm>
              <a:off x="3356992" y="4932040"/>
              <a:ext cx="144016" cy="14401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3" name="Connecteur droit 32"/>
            <p:cNvCxnSpPr/>
            <p:nvPr/>
          </p:nvCxnSpPr>
          <p:spPr>
            <a:xfrm>
              <a:off x="3068960" y="5004048"/>
              <a:ext cx="288032" cy="0"/>
            </a:xfrm>
            <a:prstGeom prst="line">
              <a:avLst/>
            </a:prstGeom>
            <a:ln w="28575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ZoneTexte 33"/>
          <p:cNvSpPr txBox="1"/>
          <p:nvPr/>
        </p:nvSpPr>
        <p:spPr>
          <a:xfrm>
            <a:off x="854633" y="2830597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124744" y="3589151"/>
            <a:ext cx="19442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grpSp>
        <p:nvGrpSpPr>
          <p:cNvPr id="36" name="Groupe 35"/>
          <p:cNvGrpSpPr/>
          <p:nvPr/>
        </p:nvGrpSpPr>
        <p:grpSpPr>
          <a:xfrm>
            <a:off x="3861048" y="1619672"/>
            <a:ext cx="2520280" cy="576064"/>
            <a:chOff x="3861048" y="1619672"/>
            <a:chExt cx="2520280" cy="576064"/>
          </a:xfrm>
        </p:grpSpPr>
        <p:sp>
          <p:nvSpPr>
            <p:cNvPr id="37" name="Rectangle à coins arrondis 36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40" name="Groupe 39"/>
          <p:cNvGrpSpPr/>
          <p:nvPr/>
        </p:nvGrpSpPr>
        <p:grpSpPr>
          <a:xfrm>
            <a:off x="497638" y="1903142"/>
            <a:ext cx="2520280" cy="576064"/>
            <a:chOff x="3861048" y="1619672"/>
            <a:chExt cx="2520280" cy="576064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979903" y="1697196"/>
              <a:ext cx="1012307" cy="261610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fr-FR" sz="1100" b="1" dirty="0" smtClean="0">
                  <a:solidFill>
                    <a:schemeClr val="bg1"/>
                  </a:solidFill>
                </a:rPr>
                <a:t>Janvier 2000</a:t>
              </a:r>
              <a:endParaRPr lang="fr-FR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3869432" y="2385338"/>
            <a:ext cx="2520280" cy="576064"/>
            <a:chOff x="3861048" y="1619672"/>
            <a:chExt cx="2520280" cy="576064"/>
          </a:xfrm>
        </p:grpSpPr>
        <p:sp>
          <p:nvSpPr>
            <p:cNvPr id="45" name="Rectangle à coins arrondis 44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497638" y="2742025"/>
            <a:ext cx="2520280" cy="576064"/>
            <a:chOff x="3861048" y="1619672"/>
            <a:chExt cx="2520280" cy="576064"/>
          </a:xfrm>
        </p:grpSpPr>
        <p:sp>
          <p:nvSpPr>
            <p:cNvPr id="49" name="Rectangle à coins arrondis 48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3869432" y="3092207"/>
            <a:ext cx="2520280" cy="576064"/>
            <a:chOff x="3861048" y="1619672"/>
            <a:chExt cx="2520280" cy="576064"/>
          </a:xfrm>
        </p:grpSpPr>
        <p:sp>
          <p:nvSpPr>
            <p:cNvPr id="53" name="Rectangle à coins arrondis 52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497638" y="3431924"/>
            <a:ext cx="2520280" cy="576064"/>
            <a:chOff x="3861048" y="1619672"/>
            <a:chExt cx="2520280" cy="576064"/>
          </a:xfrm>
        </p:grpSpPr>
        <p:sp>
          <p:nvSpPr>
            <p:cNvPr id="57" name="Rectangle à coins arrondis 56"/>
            <p:cNvSpPr/>
            <p:nvPr/>
          </p:nvSpPr>
          <p:spPr>
            <a:xfrm>
              <a:off x="3861048" y="1619672"/>
              <a:ext cx="2520280" cy="57606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4581127" y="1750742"/>
              <a:ext cx="16561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100" dirty="0"/>
            </a:p>
          </p:txBody>
        </p:sp>
      </p:grpSp>
      <p:sp>
        <p:nvSpPr>
          <p:cNvPr id="60" name="ZoneTexte 59"/>
          <p:cNvSpPr txBox="1"/>
          <p:nvPr/>
        </p:nvSpPr>
        <p:spPr>
          <a:xfrm>
            <a:off x="1700808" y="2006134"/>
            <a:ext cx="1173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sp>
        <p:nvSpPr>
          <p:cNvPr id="61" name="ZoneTexte 60"/>
          <p:cNvSpPr txBox="1"/>
          <p:nvPr/>
        </p:nvSpPr>
        <p:spPr>
          <a:xfrm>
            <a:off x="4589511" y="1714317"/>
            <a:ext cx="16561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100" dirty="0"/>
          </a:p>
        </p:txBody>
      </p:sp>
      <p:sp>
        <p:nvSpPr>
          <p:cNvPr id="70" name="ZoneTexte 69"/>
          <p:cNvSpPr txBox="1"/>
          <p:nvPr/>
        </p:nvSpPr>
        <p:spPr>
          <a:xfrm>
            <a:off x="294922" y="5881355"/>
            <a:ext cx="2190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 smtClean="0"/>
              <a:t>?</a:t>
            </a:r>
            <a:endParaRPr lang="fr-FR" sz="1100" dirty="0"/>
          </a:p>
        </p:txBody>
      </p:sp>
      <p:sp>
        <p:nvSpPr>
          <p:cNvPr id="69" name="ZoneTexte 68"/>
          <p:cNvSpPr txBox="1"/>
          <p:nvPr/>
        </p:nvSpPr>
        <p:spPr>
          <a:xfrm>
            <a:off x="574115" y="2800709"/>
            <a:ext cx="1012307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3921444" y="3137130"/>
            <a:ext cx="1012307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3933056" y="2424971"/>
            <a:ext cx="1012307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936504" y="1658144"/>
            <a:ext cx="1012307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67539" y="3484887"/>
            <a:ext cx="1012307" cy="2616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fr-FR" sz="1100" b="1" dirty="0">
              <a:solidFill>
                <a:schemeClr val="bg1"/>
              </a:solidFill>
            </a:endParaRPr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70" y="8273689"/>
            <a:ext cx="2448272" cy="873374"/>
          </a:xfrm>
          <a:prstGeom prst="rect">
            <a:avLst/>
          </a:prstGeom>
        </p:spPr>
      </p:pic>
      <p:grpSp>
        <p:nvGrpSpPr>
          <p:cNvPr id="79" name="Groupe 78"/>
          <p:cNvGrpSpPr/>
          <p:nvPr/>
        </p:nvGrpSpPr>
        <p:grpSpPr>
          <a:xfrm>
            <a:off x="212006" y="7431845"/>
            <a:ext cx="3160758" cy="616989"/>
            <a:chOff x="212006" y="7431845"/>
            <a:chExt cx="3160758" cy="616989"/>
          </a:xfrm>
        </p:grpSpPr>
        <p:grpSp>
          <p:nvGrpSpPr>
            <p:cNvPr id="80" name="Groupe 79"/>
            <p:cNvGrpSpPr/>
            <p:nvPr/>
          </p:nvGrpSpPr>
          <p:grpSpPr>
            <a:xfrm>
              <a:off x="362344" y="7533083"/>
              <a:ext cx="3010420" cy="515751"/>
              <a:chOff x="362344" y="7533083"/>
              <a:chExt cx="3010420" cy="515751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362344" y="7552495"/>
                <a:ext cx="45719" cy="8701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84" name="Groupe 83"/>
              <p:cNvGrpSpPr/>
              <p:nvPr/>
            </p:nvGrpSpPr>
            <p:grpSpPr>
              <a:xfrm>
                <a:off x="362344" y="7533083"/>
                <a:ext cx="3010420" cy="515751"/>
                <a:chOff x="305706" y="7095486"/>
                <a:chExt cx="3010420" cy="515751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305706" y="7114898"/>
                  <a:ext cx="3010420" cy="496339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86" name="Google Shape;125;ga802bccde3_0_3"/>
                <p:cNvSpPr txBox="1"/>
                <p:nvPr/>
              </p:nvSpPr>
              <p:spPr>
                <a:xfrm>
                  <a:off x="435806" y="7095486"/>
                  <a:ext cx="1944216" cy="2880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fr-FR" sz="1100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Pour </a:t>
                  </a:r>
                  <a:r>
                    <a:rPr lang="fr-FR" sz="1100" dirty="0" smtClean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en savoir plus:</a:t>
                  </a:r>
                  <a:endParaRPr sz="1400" dirty="0"/>
                </a:p>
              </p:txBody>
            </p:sp>
          </p:grpSp>
        </p:grpSp>
        <p:sp>
          <p:nvSpPr>
            <p:cNvPr id="81" name="Rectangle 80"/>
            <p:cNvSpPr/>
            <p:nvPr/>
          </p:nvSpPr>
          <p:spPr>
            <a:xfrm>
              <a:off x="332656" y="7533083"/>
              <a:ext cx="77605" cy="629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2" name="Graphique 77" descr="Informations avec un remplissage uni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94"/>
                </a:ext>
              </a:extLst>
            </a:blip>
            <a:stretch>
              <a:fillRect/>
            </a:stretch>
          </p:blipFill>
          <p:spPr>
            <a:xfrm>
              <a:off x="212006" y="7431845"/>
              <a:ext cx="241300" cy="241300"/>
            </a:xfrm>
            <a:prstGeom prst="rect">
              <a:avLst/>
            </a:prstGeom>
          </p:spPr>
        </p:pic>
      </p:grpSp>
      <p:sp>
        <p:nvSpPr>
          <p:cNvPr id="87" name="Espace réservé du texte 25"/>
          <p:cNvSpPr txBox="1">
            <a:spLocks/>
          </p:cNvSpPr>
          <p:nvPr/>
        </p:nvSpPr>
        <p:spPr>
          <a:xfrm>
            <a:off x="410261" y="7677099"/>
            <a:ext cx="2681287" cy="435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900" dirty="0" smtClean="0"/>
              <a:t>A</a:t>
            </a:r>
          </a:p>
          <a:p>
            <a:pPr>
              <a:spcBef>
                <a:spcPts val="0"/>
              </a:spcBef>
            </a:pPr>
            <a:r>
              <a:rPr lang="fr-FR" sz="900" dirty="0" smtClean="0"/>
              <a:t>B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132178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134</Words>
  <Application>Microsoft Office PowerPoint</Application>
  <PresentationFormat>Affichage à l'écran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Johanna GOUDENOVE</dc:creator>
  <cp:lastModifiedBy>Johanna GOUDENOVE</cp:lastModifiedBy>
  <cp:revision>8</cp:revision>
  <dcterms:created xsi:type="dcterms:W3CDTF">2021-01-12T10:37:55Z</dcterms:created>
  <dcterms:modified xsi:type="dcterms:W3CDTF">2021-02-02T09:26:33Z</dcterms:modified>
</cp:coreProperties>
</file>