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57" r:id="rId3"/>
    <p:sldId id="259" r:id="rId4"/>
  </p:sldIdLst>
  <p:sldSz cx="6858000" cy="9144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4B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>
        <p:scale>
          <a:sx n="124" d="100"/>
          <a:sy n="124" d="100"/>
        </p:scale>
        <p:origin x="-2376" y="6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52B43-1219-4501-97C7-5F8A1E686787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9F23B-6C1F-4CB9-965D-AB7A1D8A58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0150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0" Type="http://schemas.openxmlformats.org/officeDocument/2006/relationships/image" Target="../../word/media/image77.sv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83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74" Type="http://schemas.openxmlformats.org/officeDocument/2006/relationships/image" Target="../../word/media/image71.svg"/><Relationship Id="rId82" Type="http://schemas.openxmlformats.org/officeDocument/2006/relationships/image" Target="../../word/media/image79.svg"/><Relationship Id="rId81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89" Type="http://schemas.openxmlformats.org/officeDocument/2006/relationships/image" Target="../media/image8.png"/><Relationship Id="rId2" Type="http://schemas.openxmlformats.org/officeDocument/2006/relationships/image" Target="../media/image6.png"/><Relationship Id="rId88" Type="http://schemas.openxmlformats.org/officeDocument/2006/relationships/image" Target="../../word/media/image85.svg"/><Relationship Id="rId1" Type="http://schemas.openxmlformats.org/officeDocument/2006/relationships/slideMaster" Target="../slideMasters/slideMaster1.xml"/><Relationship Id="rId90" Type="http://schemas.openxmlformats.org/officeDocument/2006/relationships/image" Target="../../word/media/image87.sv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ère page de présentation GI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98;p1"/>
          <p:cNvSpPr/>
          <p:nvPr/>
        </p:nvSpPr>
        <p:spPr>
          <a:xfrm>
            <a:off x="116632" y="3108283"/>
            <a:ext cx="6582728" cy="1187767"/>
          </a:xfrm>
          <a:prstGeom prst="rect">
            <a:avLst/>
          </a:prstGeom>
          <a:solidFill>
            <a:srgbClr val="F54B5A">
              <a:alpha val="29803"/>
            </a:srgbClr>
          </a:solidFill>
          <a:ln w="28575" cap="flat" cmpd="sng">
            <a:noFill/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0"/>
          </p:nvPr>
        </p:nvSpPr>
        <p:spPr>
          <a:xfrm>
            <a:off x="908720" y="1605004"/>
            <a:ext cx="2275913" cy="1399845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12"/>
          </p:nvPr>
        </p:nvSpPr>
        <p:spPr>
          <a:xfrm>
            <a:off x="1618355" y="3393494"/>
            <a:ext cx="1662127" cy="769265"/>
          </a:xfrm>
        </p:spPr>
        <p:txBody>
          <a:bodyPr numCol="1">
            <a:normAutofit/>
          </a:bodyPr>
          <a:lstStyle>
            <a:lvl1pPr marL="0" indent="0">
              <a:spcBef>
                <a:spcPts val="0"/>
              </a:spcBef>
              <a:buNone/>
              <a:defRPr sz="1100" b="0" baseline="0">
                <a:solidFill>
                  <a:schemeClr val="tx1"/>
                </a:solidFill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8" name="Google Shape;100;p1"/>
          <p:cNvSpPr txBox="1"/>
          <p:nvPr/>
        </p:nvSpPr>
        <p:spPr>
          <a:xfrm>
            <a:off x="353532" y="4437069"/>
            <a:ext cx="273244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54B5A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Les enjeux du projet</a:t>
            </a:r>
          </a:p>
        </p:txBody>
      </p:sp>
      <p:sp>
        <p:nvSpPr>
          <p:cNvPr id="34" name="Espace réservé du texte 32"/>
          <p:cNvSpPr>
            <a:spLocks noGrp="1"/>
          </p:cNvSpPr>
          <p:nvPr userDrawn="1">
            <p:ph type="body" sz="quarter" idx="14"/>
          </p:nvPr>
        </p:nvSpPr>
        <p:spPr>
          <a:xfrm>
            <a:off x="5213315" y="4861318"/>
            <a:ext cx="1081087" cy="92882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fr-FR" dirty="0"/>
          </a:p>
        </p:txBody>
      </p:sp>
      <p:sp>
        <p:nvSpPr>
          <p:cNvPr id="36" name="Espace réservé pour une image  35"/>
          <p:cNvSpPr>
            <a:spLocks noGrp="1"/>
          </p:cNvSpPr>
          <p:nvPr userDrawn="1">
            <p:ph type="pic" sz="quarter" idx="15"/>
          </p:nvPr>
        </p:nvSpPr>
        <p:spPr>
          <a:xfrm>
            <a:off x="5373216" y="5607421"/>
            <a:ext cx="958850" cy="792163"/>
          </a:xfrm>
        </p:spPr>
        <p:txBody>
          <a:bodyPr>
            <a:normAutofit/>
          </a:bodyPr>
          <a:lstStyle>
            <a:lvl1pPr>
              <a:defRPr sz="600"/>
            </a:lvl1pPr>
          </a:lstStyle>
          <a:p>
            <a:endParaRPr lang="fr-FR" dirty="0"/>
          </a:p>
        </p:txBody>
      </p:sp>
      <p:sp>
        <p:nvSpPr>
          <p:cNvPr id="37" name="Google Shape;101;p1"/>
          <p:cNvSpPr txBox="1"/>
          <p:nvPr userDrawn="1"/>
        </p:nvSpPr>
        <p:spPr>
          <a:xfrm>
            <a:off x="305462" y="6147294"/>
            <a:ext cx="3606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Objectifs du GIEE:</a:t>
            </a:r>
            <a:endParaRPr kumimoji="0" sz="1400" b="1" i="0" u="none" strike="noStrike" kern="0" cap="none" spc="0" normalizeH="0" baseline="0" noProof="0" dirty="0">
              <a:ln>
                <a:noFill/>
              </a:ln>
              <a:solidFill>
                <a:srgbClr val="70AD47"/>
              </a:solidFill>
              <a:effectLst/>
              <a:uLnTx/>
              <a:uFillTx/>
            </a:endParaRPr>
          </a:p>
        </p:txBody>
      </p:sp>
      <p:sp>
        <p:nvSpPr>
          <p:cNvPr id="38" name="Rectangle 37"/>
          <p:cNvSpPr/>
          <p:nvPr userDrawn="1"/>
        </p:nvSpPr>
        <p:spPr>
          <a:xfrm>
            <a:off x="299972" y="6587232"/>
            <a:ext cx="2020597" cy="1377132"/>
          </a:xfrm>
          <a:prstGeom prst="rect">
            <a:avLst/>
          </a:prstGeom>
          <a:solidFill>
            <a:srgbClr val="70AD47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 userDrawn="1"/>
        </p:nvSpPr>
        <p:spPr>
          <a:xfrm>
            <a:off x="2434036" y="6587231"/>
            <a:ext cx="2044472" cy="1393533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0" name="Rectangle 39"/>
          <p:cNvSpPr/>
          <p:nvPr userDrawn="1"/>
        </p:nvSpPr>
        <p:spPr>
          <a:xfrm>
            <a:off x="4605830" y="6601915"/>
            <a:ext cx="2093530" cy="1378849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43" name="Image 4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57"/>
          <a:stretch/>
        </p:blipFill>
        <p:spPr>
          <a:xfrm>
            <a:off x="305462" y="6460805"/>
            <a:ext cx="340672" cy="282222"/>
          </a:xfrm>
          <a:prstGeom prst="rect">
            <a:avLst/>
          </a:prstGeom>
        </p:spPr>
      </p:pic>
      <p:sp>
        <p:nvSpPr>
          <p:cNvPr id="44" name="ZoneTexte 43"/>
          <p:cNvSpPr txBox="1"/>
          <p:nvPr userDrawn="1"/>
        </p:nvSpPr>
        <p:spPr>
          <a:xfrm>
            <a:off x="908720" y="6587224"/>
            <a:ext cx="1069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Economie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5" name="ZoneTexte 44"/>
          <p:cNvSpPr txBox="1"/>
          <p:nvPr userDrawn="1"/>
        </p:nvSpPr>
        <p:spPr>
          <a:xfrm>
            <a:off x="2877531" y="6601916"/>
            <a:ext cx="1409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Environnement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6" name="ZoneTexte 45"/>
          <p:cNvSpPr txBox="1"/>
          <p:nvPr userDrawn="1"/>
        </p:nvSpPr>
        <p:spPr>
          <a:xfrm>
            <a:off x="5418858" y="6601916"/>
            <a:ext cx="1069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Social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8" name="Google Shape;107;p1"/>
          <p:cNvSpPr txBox="1"/>
          <p:nvPr userDrawn="1"/>
        </p:nvSpPr>
        <p:spPr>
          <a:xfrm>
            <a:off x="447317" y="7980765"/>
            <a:ext cx="1397507" cy="286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Plan d’action: </a:t>
            </a:r>
            <a:endParaRPr kumimoji="0" sz="16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107;p1"/>
          <p:cNvSpPr txBox="1"/>
          <p:nvPr userDrawn="1"/>
        </p:nvSpPr>
        <p:spPr>
          <a:xfrm>
            <a:off x="4400472" y="8028384"/>
            <a:ext cx="2447479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Partenaires techniques: 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ZoneTexte 46"/>
          <p:cNvSpPr txBox="1"/>
          <p:nvPr userDrawn="1"/>
        </p:nvSpPr>
        <p:spPr>
          <a:xfrm>
            <a:off x="299972" y="3064241"/>
            <a:ext cx="196703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600" b="1" dirty="0" smtClean="0">
                <a:solidFill>
                  <a:srgbClr val="F54B66"/>
                </a:solidFill>
              </a:rPr>
              <a:t>Le groupe</a:t>
            </a:r>
          </a:p>
          <a:p>
            <a:endParaRPr lang="fr-FR" dirty="0"/>
          </a:p>
        </p:txBody>
      </p:sp>
      <p:sp>
        <p:nvSpPr>
          <p:cNvPr id="51" name="ZoneTexte 50"/>
          <p:cNvSpPr txBox="1"/>
          <p:nvPr userDrawn="1"/>
        </p:nvSpPr>
        <p:spPr>
          <a:xfrm>
            <a:off x="5213315" y="4425575"/>
            <a:ext cx="19670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dirty="0" smtClean="0">
                <a:solidFill>
                  <a:schemeClr val="tx1"/>
                </a:solidFill>
              </a:rPr>
              <a:t>Animateur</a:t>
            </a:r>
          </a:p>
          <a:p>
            <a:endParaRPr lang="fr-FR" dirty="0"/>
          </a:p>
        </p:txBody>
      </p:sp>
      <p:sp>
        <p:nvSpPr>
          <p:cNvPr id="50" name="ZoneTexte 49"/>
          <p:cNvSpPr txBox="1"/>
          <p:nvPr userDrawn="1"/>
        </p:nvSpPr>
        <p:spPr>
          <a:xfrm>
            <a:off x="4478508" y="4861318"/>
            <a:ext cx="879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r-FR" sz="1100" b="1" dirty="0" smtClean="0"/>
              <a:t>Nom:</a:t>
            </a:r>
          </a:p>
          <a:p>
            <a:pPr lvl="0" algn="r"/>
            <a:r>
              <a:rPr lang="fr-FR" sz="1100" b="1" dirty="0" smtClean="0"/>
              <a:t>Structure:</a:t>
            </a:r>
          </a:p>
          <a:p>
            <a:pPr lvl="0" algn="r"/>
            <a:r>
              <a:rPr lang="fr-FR" sz="1100" b="1" dirty="0" smtClean="0"/>
              <a:t>E-mail:</a:t>
            </a:r>
          </a:p>
          <a:p>
            <a:pPr lvl="0" algn="r"/>
            <a:endParaRPr lang="fr-FR" sz="1100" b="1" dirty="0" smtClean="0"/>
          </a:p>
        </p:txBody>
      </p:sp>
      <p:sp>
        <p:nvSpPr>
          <p:cNvPr id="53" name="Espace réservé du texte 52"/>
          <p:cNvSpPr>
            <a:spLocks noGrp="1"/>
          </p:cNvSpPr>
          <p:nvPr userDrawn="1">
            <p:ph type="body" sz="quarter" idx="16"/>
          </p:nvPr>
        </p:nvSpPr>
        <p:spPr>
          <a:xfrm>
            <a:off x="673099" y="8288777"/>
            <a:ext cx="3239263" cy="747719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</a:lstStyle>
          <a:p>
            <a:pPr lvl="0"/>
            <a:endParaRPr lang="fr-FR" dirty="0"/>
          </a:p>
        </p:txBody>
      </p:sp>
      <p:sp>
        <p:nvSpPr>
          <p:cNvPr id="56" name="ZoneTexte 55"/>
          <p:cNvSpPr txBox="1"/>
          <p:nvPr userDrawn="1"/>
        </p:nvSpPr>
        <p:spPr>
          <a:xfrm>
            <a:off x="-277525" y="3405391"/>
            <a:ext cx="20057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r-FR" sz="1100" b="1" i="0" dirty="0" smtClean="0">
                <a:solidFill>
                  <a:schemeClr val="bg1"/>
                </a:solidFill>
              </a:rPr>
              <a:t>Nombre</a:t>
            </a:r>
            <a:r>
              <a:rPr lang="fr-FR" sz="1100" b="1" i="0" baseline="0" dirty="0" smtClean="0">
                <a:solidFill>
                  <a:schemeClr val="bg1"/>
                </a:solidFill>
              </a:rPr>
              <a:t> d’exploitations:</a:t>
            </a:r>
          </a:p>
          <a:p>
            <a:pPr lvl="0" algn="r"/>
            <a:r>
              <a:rPr lang="fr-FR" sz="1100" b="1" i="0" baseline="0" dirty="0" smtClean="0">
                <a:solidFill>
                  <a:schemeClr val="bg1"/>
                </a:solidFill>
              </a:rPr>
              <a:t>Productions principales:</a:t>
            </a:r>
          </a:p>
          <a:p>
            <a:pPr lvl="0" algn="r"/>
            <a:r>
              <a:rPr lang="fr-FR" sz="1100" b="1" i="0" baseline="0" dirty="0" smtClean="0">
                <a:solidFill>
                  <a:schemeClr val="bg1"/>
                </a:solidFill>
              </a:rPr>
              <a:t>Spécificités du groupe:</a:t>
            </a:r>
          </a:p>
          <a:p>
            <a:pPr lvl="0" algn="r"/>
            <a:endParaRPr lang="fr-FR" sz="1100" baseline="0" dirty="0" smtClean="0"/>
          </a:p>
        </p:txBody>
      </p:sp>
      <p:sp>
        <p:nvSpPr>
          <p:cNvPr id="57" name="ZoneTexte 56"/>
          <p:cNvSpPr txBox="1"/>
          <p:nvPr userDrawn="1"/>
        </p:nvSpPr>
        <p:spPr>
          <a:xfrm>
            <a:off x="3085977" y="3392571"/>
            <a:ext cx="1882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r-FR" sz="1100" b="1" dirty="0" smtClean="0">
                <a:solidFill>
                  <a:schemeClr val="bg1"/>
                </a:solidFill>
              </a:rPr>
              <a:t>Localisation:</a:t>
            </a:r>
          </a:p>
          <a:p>
            <a:pPr lvl="0" algn="r"/>
            <a:r>
              <a:rPr lang="fr-FR" sz="1100" b="1" baseline="0" dirty="0" smtClean="0">
                <a:solidFill>
                  <a:schemeClr val="bg1"/>
                </a:solidFill>
              </a:rPr>
              <a:t>Période de reconnaissance:</a:t>
            </a:r>
          </a:p>
          <a:p>
            <a:pPr lvl="0" algn="r"/>
            <a:r>
              <a:rPr lang="fr-FR" sz="1100" b="1" baseline="0" dirty="0" smtClean="0">
                <a:solidFill>
                  <a:schemeClr val="bg1"/>
                </a:solidFill>
              </a:rPr>
              <a:t>Structure  porteuse:</a:t>
            </a:r>
          </a:p>
          <a:p>
            <a:pPr lvl="0" algn="l"/>
            <a:endParaRPr lang="fr-FR" sz="1100" baseline="0" dirty="0" smtClean="0"/>
          </a:p>
        </p:txBody>
      </p:sp>
      <p:sp>
        <p:nvSpPr>
          <p:cNvPr id="35" name="Espace réservé du texte 24"/>
          <p:cNvSpPr>
            <a:spLocks noGrp="1"/>
          </p:cNvSpPr>
          <p:nvPr userDrawn="1">
            <p:ph type="body" sz="quarter" idx="17"/>
          </p:nvPr>
        </p:nvSpPr>
        <p:spPr>
          <a:xfrm>
            <a:off x="4869160" y="3398172"/>
            <a:ext cx="1656183" cy="701842"/>
          </a:xfrm>
        </p:spPr>
        <p:txBody>
          <a:bodyPr numCol="1">
            <a:normAutofit/>
          </a:bodyPr>
          <a:lstStyle>
            <a:lvl1pPr marL="0" indent="0">
              <a:spcBef>
                <a:spcPts val="0"/>
              </a:spcBef>
              <a:buNone/>
              <a:defRPr sz="1100" b="0" baseline="0">
                <a:solidFill>
                  <a:schemeClr val="tx1"/>
                </a:solidFill>
              </a:defRPr>
            </a:lvl1pPr>
          </a:lstStyle>
          <a:p>
            <a:pPr lvl="0"/>
            <a:endParaRPr lang="fr-FR" dirty="0"/>
          </a:p>
        </p:txBody>
      </p:sp>
      <p:sp>
        <p:nvSpPr>
          <p:cNvPr id="52" name="Espace réservé du texte 24"/>
          <p:cNvSpPr>
            <a:spLocks noGrp="1"/>
          </p:cNvSpPr>
          <p:nvPr userDrawn="1">
            <p:ph type="body" sz="quarter" idx="18"/>
          </p:nvPr>
        </p:nvSpPr>
        <p:spPr>
          <a:xfrm>
            <a:off x="353532" y="6850844"/>
            <a:ext cx="1910044" cy="1113520"/>
          </a:xfrm>
        </p:spPr>
        <p:txBody>
          <a:bodyPr numCol="1">
            <a:normAutofit/>
          </a:bodyPr>
          <a:lstStyle>
            <a:lvl1pPr marL="0" indent="0">
              <a:spcBef>
                <a:spcPts val="0"/>
              </a:spcBef>
              <a:buNone/>
              <a:defRPr sz="1100" baseline="0">
                <a:solidFill>
                  <a:schemeClr val="tx1"/>
                </a:solidFill>
              </a:defRPr>
            </a:lvl1pPr>
          </a:lstStyle>
          <a:p>
            <a:pPr lvl="0"/>
            <a:endParaRPr lang="fr-FR" dirty="0" smtClean="0"/>
          </a:p>
        </p:txBody>
      </p:sp>
      <p:sp>
        <p:nvSpPr>
          <p:cNvPr id="2" name="Rectangle 1"/>
          <p:cNvSpPr/>
          <p:nvPr userDrawn="1"/>
        </p:nvSpPr>
        <p:spPr>
          <a:xfrm>
            <a:off x="116632" y="4425575"/>
            <a:ext cx="4293889" cy="1658593"/>
          </a:xfrm>
          <a:prstGeom prst="rect">
            <a:avLst/>
          </a:prstGeom>
          <a:noFill/>
          <a:ln>
            <a:solidFill>
              <a:srgbClr val="F54B6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9"/>
          </p:nvPr>
        </p:nvSpPr>
        <p:spPr>
          <a:xfrm>
            <a:off x="354013" y="4775200"/>
            <a:ext cx="3867150" cy="123696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fr-FR" dirty="0"/>
          </a:p>
        </p:txBody>
      </p:sp>
      <p:sp>
        <p:nvSpPr>
          <p:cNvPr id="54" name="Espace réservé du texte 24"/>
          <p:cNvSpPr>
            <a:spLocks noGrp="1"/>
          </p:cNvSpPr>
          <p:nvPr>
            <p:ph type="body" sz="quarter" idx="20"/>
          </p:nvPr>
        </p:nvSpPr>
        <p:spPr>
          <a:xfrm>
            <a:off x="2492896" y="6851452"/>
            <a:ext cx="1917625" cy="1112912"/>
          </a:xfrm>
        </p:spPr>
        <p:txBody>
          <a:bodyPr numCol="1">
            <a:normAutofit/>
          </a:bodyPr>
          <a:lstStyle>
            <a:lvl1pPr marL="0" indent="0">
              <a:spcBef>
                <a:spcPts val="0"/>
              </a:spcBef>
              <a:buNone/>
              <a:defRPr sz="1100" baseline="0">
                <a:solidFill>
                  <a:schemeClr val="tx1"/>
                </a:solidFill>
              </a:defRPr>
            </a:lvl1pPr>
          </a:lstStyle>
          <a:p>
            <a:pPr lvl="0"/>
            <a:endParaRPr lang="fr-FR" dirty="0" smtClean="0"/>
          </a:p>
        </p:txBody>
      </p:sp>
      <p:sp>
        <p:nvSpPr>
          <p:cNvPr id="55" name="Espace réservé du texte 24"/>
          <p:cNvSpPr>
            <a:spLocks noGrp="1"/>
          </p:cNvSpPr>
          <p:nvPr>
            <p:ph type="body" sz="quarter" idx="21"/>
          </p:nvPr>
        </p:nvSpPr>
        <p:spPr>
          <a:xfrm>
            <a:off x="4705185" y="6851452"/>
            <a:ext cx="1892167" cy="1112911"/>
          </a:xfrm>
        </p:spPr>
        <p:txBody>
          <a:bodyPr numCol="1">
            <a:normAutofit/>
          </a:bodyPr>
          <a:lstStyle>
            <a:lvl1pPr marL="0" indent="0">
              <a:spcBef>
                <a:spcPts val="0"/>
              </a:spcBef>
              <a:buNone/>
              <a:defRPr sz="1100" baseline="0">
                <a:solidFill>
                  <a:schemeClr val="tx1"/>
                </a:solidFill>
              </a:defRPr>
            </a:lvl1pPr>
          </a:lstStyle>
          <a:p>
            <a:pPr lvl="0"/>
            <a:endParaRPr lang="fr-FR" dirty="0" smtClean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22"/>
          </p:nvPr>
        </p:nvSpPr>
        <p:spPr>
          <a:xfrm>
            <a:off x="188913" y="179388"/>
            <a:ext cx="4787900" cy="1152525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3"/>
          </p:nvPr>
        </p:nvSpPr>
        <p:spPr>
          <a:xfrm rot="16200000">
            <a:off x="-787400" y="7257825"/>
            <a:ext cx="1719263" cy="144463"/>
          </a:xfrm>
        </p:spPr>
        <p:txBody>
          <a:bodyPr>
            <a:noAutofit/>
          </a:bodyPr>
          <a:lstStyle>
            <a:lvl1pPr marL="0" indent="0">
              <a:buNone/>
              <a:defRPr sz="900"/>
            </a:lvl1pPr>
          </a:lstStyle>
          <a:p>
            <a:pPr lvl="0"/>
            <a:endParaRPr lang="fr-FR" dirty="0"/>
          </a:p>
        </p:txBody>
      </p:sp>
      <p:sp>
        <p:nvSpPr>
          <p:cNvPr id="5" name="Espace réservé pour une image  4"/>
          <p:cNvSpPr>
            <a:spLocks noGrp="1"/>
          </p:cNvSpPr>
          <p:nvPr>
            <p:ph type="pic" sz="quarter" idx="24"/>
          </p:nvPr>
        </p:nvSpPr>
        <p:spPr>
          <a:xfrm>
            <a:off x="5213350" y="1547813"/>
            <a:ext cx="1485900" cy="1368425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fr-FR" dirty="0"/>
          </a:p>
        </p:txBody>
      </p:sp>
      <p:pic>
        <p:nvPicPr>
          <p:cNvPr id="59" name="Graphique 72" descr="Scène de colline avec un remplissage uni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80"/>
              </a:ext>
            </a:extLst>
          </a:blip>
          <a:stretch>
            <a:fillRect/>
          </a:stretch>
        </p:blipFill>
        <p:spPr>
          <a:xfrm>
            <a:off x="2470519" y="6405527"/>
            <a:ext cx="361950" cy="361950"/>
          </a:xfrm>
          <a:prstGeom prst="rect">
            <a:avLst/>
          </a:prstGeom>
        </p:spPr>
      </p:pic>
      <p:pic>
        <p:nvPicPr>
          <p:cNvPr id="60" name="Graphique 73" descr="Utilisateurs avec un remplissage uni"/>
          <p:cNvPicPr/>
          <p:nvPr userDrawn="1"/>
        </p:nvPicPr>
        <p:blipFill>
          <a:blip r:embed="rId8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82"/>
              </a:ext>
            </a:extLst>
          </a:blip>
          <a:stretch>
            <a:fillRect/>
          </a:stretch>
        </p:blipFill>
        <p:spPr>
          <a:xfrm>
            <a:off x="4605830" y="6366965"/>
            <a:ext cx="469900" cy="469900"/>
          </a:xfrm>
          <a:prstGeom prst="rect">
            <a:avLst/>
          </a:prstGeom>
        </p:spPr>
      </p:pic>
      <p:pic>
        <p:nvPicPr>
          <p:cNvPr id="61" name="Graphique 67" descr="Carnet d'adresses avec un remplissage uni"/>
          <p:cNvPicPr/>
          <p:nvPr userDrawn="1"/>
        </p:nvPicPr>
        <p:blipFill>
          <a:blip r:embed="rId8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74"/>
              </a:ext>
            </a:extLst>
          </a:blip>
          <a:stretch>
            <a:fillRect/>
          </a:stretch>
        </p:blipFill>
        <p:spPr>
          <a:xfrm>
            <a:off x="4642447" y="4312889"/>
            <a:ext cx="551362" cy="551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711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è page: action/prat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10"/>
          <p:cNvSpPr>
            <a:spLocks noGrp="1"/>
          </p:cNvSpPr>
          <p:nvPr>
            <p:ph type="body" sz="quarter" idx="23"/>
          </p:nvPr>
        </p:nvSpPr>
        <p:spPr>
          <a:xfrm rot="16200000">
            <a:off x="-787400" y="7257825"/>
            <a:ext cx="1719263" cy="144463"/>
          </a:xfrm>
        </p:spPr>
        <p:txBody>
          <a:bodyPr>
            <a:noAutofit/>
          </a:bodyPr>
          <a:lstStyle>
            <a:lvl1pPr marL="0" indent="0">
              <a:buNone/>
              <a:defRPr sz="900"/>
            </a:lvl1pPr>
          </a:lstStyle>
          <a:p>
            <a:pPr lvl="0"/>
            <a:endParaRPr lang="fr-FR" dirty="0"/>
          </a:p>
        </p:txBody>
      </p:sp>
      <p:sp>
        <p:nvSpPr>
          <p:cNvPr id="8" name="Espace réservé du texte 5"/>
          <p:cNvSpPr>
            <a:spLocks noGrp="1"/>
          </p:cNvSpPr>
          <p:nvPr>
            <p:ph type="body" sz="quarter" idx="22"/>
          </p:nvPr>
        </p:nvSpPr>
        <p:spPr>
          <a:xfrm>
            <a:off x="188913" y="179388"/>
            <a:ext cx="4787900" cy="1152525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fr-FR" dirty="0"/>
          </a:p>
        </p:txBody>
      </p:sp>
      <p:pic>
        <p:nvPicPr>
          <p:cNvPr id="12" name="Google Shape;120;ga802bccde3_0_3" descr="Loupe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62610" y="1492106"/>
            <a:ext cx="559614" cy="55961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Espace réservé du texte 13"/>
          <p:cNvSpPr>
            <a:spLocks noGrp="1"/>
          </p:cNvSpPr>
          <p:nvPr>
            <p:ph type="body" sz="quarter" idx="24"/>
          </p:nvPr>
        </p:nvSpPr>
        <p:spPr>
          <a:xfrm>
            <a:off x="738185" y="1572696"/>
            <a:ext cx="4176713" cy="50482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rgbClr val="92D050"/>
                </a:solidFill>
              </a:defRPr>
            </a:lvl1pPr>
          </a:lstStyle>
          <a:p>
            <a:pPr lvl="0"/>
            <a:endParaRPr lang="fr-FR" dirty="0"/>
          </a:p>
        </p:txBody>
      </p:sp>
      <p:sp>
        <p:nvSpPr>
          <p:cNvPr id="16" name="Espace réservé pour une image  15"/>
          <p:cNvSpPr>
            <a:spLocks noGrp="1"/>
          </p:cNvSpPr>
          <p:nvPr>
            <p:ph type="pic" sz="quarter" idx="25"/>
          </p:nvPr>
        </p:nvSpPr>
        <p:spPr>
          <a:xfrm>
            <a:off x="476250" y="2124075"/>
            <a:ext cx="2232025" cy="1439863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26"/>
          </p:nvPr>
        </p:nvSpPr>
        <p:spPr>
          <a:xfrm>
            <a:off x="2997200" y="2195513"/>
            <a:ext cx="3671888" cy="129636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fr-FR" dirty="0"/>
          </a:p>
        </p:txBody>
      </p:sp>
      <p:grpSp>
        <p:nvGrpSpPr>
          <p:cNvPr id="28" name="Groupe 27"/>
          <p:cNvGrpSpPr/>
          <p:nvPr userDrawn="1"/>
        </p:nvGrpSpPr>
        <p:grpSpPr>
          <a:xfrm>
            <a:off x="482552" y="6836644"/>
            <a:ext cx="3343500" cy="2214300"/>
            <a:chOff x="346342" y="7421248"/>
            <a:chExt cx="3343500" cy="2214300"/>
          </a:xfrm>
        </p:grpSpPr>
        <p:sp>
          <p:nvSpPr>
            <p:cNvPr id="20" name="Google Shape;127;ga802bccde3_0_3"/>
            <p:cNvSpPr/>
            <p:nvPr/>
          </p:nvSpPr>
          <p:spPr>
            <a:xfrm>
              <a:off x="346342" y="7421248"/>
              <a:ext cx="3343500" cy="2214300"/>
            </a:xfrm>
            <a:prstGeom prst="rect">
              <a:avLst/>
            </a:prstGeom>
            <a:solidFill>
              <a:srgbClr val="D8D8D8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Google Shape;129;ga802bccde3_0_3"/>
            <p:cNvSpPr txBox="1"/>
            <p:nvPr/>
          </p:nvSpPr>
          <p:spPr>
            <a:xfrm>
              <a:off x="397605" y="7596336"/>
              <a:ext cx="1584703" cy="2880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26650" rIns="26650" bIns="26650" anchor="t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Calibri"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75000"/>
                    </a:schemeClr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Facteurs de réussite</a:t>
              </a:r>
              <a:endParaRPr kumimoji="0" sz="1400" b="1" i="0" u="none" strike="noStrike" kern="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</a:endParaRPr>
            </a:p>
          </p:txBody>
        </p:sp>
        <p:sp>
          <p:nvSpPr>
            <p:cNvPr id="24" name="Google Shape;131;ga802bccde3_0_3"/>
            <p:cNvSpPr txBox="1"/>
            <p:nvPr/>
          </p:nvSpPr>
          <p:spPr>
            <a:xfrm>
              <a:off x="2144346" y="7608685"/>
              <a:ext cx="1491000" cy="2878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26650" rIns="26650" bIns="2665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Calibri"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Points de vigilance</a:t>
              </a:r>
              <a:endParaRPr kumimoji="0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27" name="Google Shape;134;ga802bccde3_0_3"/>
            <p:cNvCxnSpPr/>
            <p:nvPr/>
          </p:nvCxnSpPr>
          <p:spPr>
            <a:xfrm flipH="1">
              <a:off x="2027381" y="7699061"/>
              <a:ext cx="5100" cy="1721100"/>
            </a:xfrm>
            <a:prstGeom prst="straightConnector1">
              <a:avLst/>
            </a:prstGeom>
            <a:noFill/>
            <a:ln w="12700" cap="flat" cmpd="sng">
              <a:solidFill>
                <a:srgbClr val="959595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34" name="Espace réservé du texte 32"/>
          <p:cNvSpPr>
            <a:spLocks noGrp="1"/>
          </p:cNvSpPr>
          <p:nvPr>
            <p:ph type="body" sz="quarter" idx="28"/>
          </p:nvPr>
        </p:nvSpPr>
        <p:spPr>
          <a:xfrm>
            <a:off x="571942" y="7258734"/>
            <a:ext cx="1527381" cy="166950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fr-FR" dirty="0"/>
          </a:p>
        </p:txBody>
      </p:sp>
      <p:sp>
        <p:nvSpPr>
          <p:cNvPr id="35" name="Espace réservé du texte 32"/>
          <p:cNvSpPr>
            <a:spLocks noGrp="1"/>
          </p:cNvSpPr>
          <p:nvPr>
            <p:ph type="body" sz="quarter" idx="29"/>
          </p:nvPr>
        </p:nvSpPr>
        <p:spPr>
          <a:xfrm>
            <a:off x="2222916" y="7268706"/>
            <a:ext cx="1527381" cy="166950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endParaRPr lang="fr-FR" dirty="0"/>
          </a:p>
        </p:txBody>
      </p:sp>
      <p:pic>
        <p:nvPicPr>
          <p:cNvPr id="19" name="Graphique 74" descr="Signe pouce en haut avec un remplissage uni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88"/>
              </a:ext>
            </a:extLst>
          </a:blip>
          <a:stretch>
            <a:fillRect/>
          </a:stretch>
        </p:blipFill>
        <p:spPr>
          <a:xfrm>
            <a:off x="442417" y="6629162"/>
            <a:ext cx="432048" cy="432048"/>
          </a:xfrm>
          <a:prstGeom prst="rect">
            <a:avLst/>
          </a:prstGeom>
        </p:spPr>
      </p:pic>
      <p:pic>
        <p:nvPicPr>
          <p:cNvPr id="21" name="Graphique 75" descr="Avertissement avec un remplissage uni"/>
          <p:cNvPicPr/>
          <p:nvPr userDrawn="1"/>
        </p:nvPicPr>
        <p:blipFill>
          <a:blip r:embed="rId8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90"/>
              </a:ext>
            </a:extLst>
          </a:blip>
          <a:stretch>
            <a:fillRect/>
          </a:stretch>
        </p:blipFill>
        <p:spPr>
          <a:xfrm>
            <a:off x="3501008" y="6626312"/>
            <a:ext cx="441449" cy="44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476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rnière page: actions menées + persp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29803" y="5825054"/>
            <a:ext cx="6439558" cy="1608900"/>
          </a:xfrm>
          <a:prstGeom prst="rect">
            <a:avLst/>
          </a:prstGeom>
          <a:noFill/>
          <a:ln w="12700">
            <a:solidFill>
              <a:srgbClr val="F54B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exte 10"/>
          <p:cNvSpPr>
            <a:spLocks noGrp="1"/>
          </p:cNvSpPr>
          <p:nvPr>
            <p:ph type="body" sz="quarter" idx="23"/>
          </p:nvPr>
        </p:nvSpPr>
        <p:spPr>
          <a:xfrm rot="16200000">
            <a:off x="-787400" y="7257825"/>
            <a:ext cx="1719263" cy="144463"/>
          </a:xfrm>
        </p:spPr>
        <p:txBody>
          <a:bodyPr>
            <a:noAutofit/>
          </a:bodyPr>
          <a:lstStyle>
            <a:lvl1pPr marL="0" indent="0">
              <a:buNone/>
              <a:defRPr sz="900"/>
            </a:lvl1pPr>
          </a:lstStyle>
          <a:p>
            <a:pPr lvl="0"/>
            <a:endParaRPr lang="fr-FR" dirty="0"/>
          </a:p>
        </p:txBody>
      </p:sp>
      <p:sp>
        <p:nvSpPr>
          <p:cNvPr id="3" name="Espace réservé du texte 5"/>
          <p:cNvSpPr>
            <a:spLocks noGrp="1"/>
          </p:cNvSpPr>
          <p:nvPr>
            <p:ph type="body" sz="quarter" idx="22"/>
          </p:nvPr>
        </p:nvSpPr>
        <p:spPr>
          <a:xfrm>
            <a:off x="188913" y="179388"/>
            <a:ext cx="4787900" cy="1152525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fr-FR" dirty="0"/>
          </a:p>
        </p:txBody>
      </p:sp>
      <p:sp>
        <p:nvSpPr>
          <p:cNvPr id="9" name="Espace réservé pour une image  35"/>
          <p:cNvSpPr>
            <a:spLocks noGrp="1"/>
          </p:cNvSpPr>
          <p:nvPr>
            <p:ph type="pic" sz="quarter" idx="15"/>
          </p:nvPr>
        </p:nvSpPr>
        <p:spPr>
          <a:xfrm>
            <a:off x="5517231" y="8035305"/>
            <a:ext cx="1246883" cy="1030124"/>
          </a:xfrm>
        </p:spPr>
        <p:txBody>
          <a:bodyPr>
            <a:normAutofit/>
          </a:bodyPr>
          <a:lstStyle>
            <a:lvl1pPr>
              <a:defRPr sz="600"/>
            </a:lvl1pPr>
          </a:lstStyle>
          <a:p>
            <a:endParaRPr lang="fr-FR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09691" y="7208059"/>
            <a:ext cx="1440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 userDrawn="1"/>
        </p:nvSpPr>
        <p:spPr>
          <a:xfrm>
            <a:off x="229803" y="5431921"/>
            <a:ext cx="2320886" cy="338554"/>
          </a:xfrm>
          <a:prstGeom prst="rect">
            <a:avLst/>
          </a:prstGeom>
          <a:solidFill>
            <a:srgbClr val="F54B66"/>
          </a:solidFill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Bilan et Perspectives</a:t>
            </a:r>
            <a:endParaRPr lang="fr-FR" sz="1600" b="1" dirty="0">
              <a:solidFill>
                <a:schemeClr val="bg1"/>
              </a:solidFill>
            </a:endParaRPr>
          </a:p>
        </p:txBody>
      </p:sp>
      <p:grpSp>
        <p:nvGrpSpPr>
          <p:cNvPr id="1025" name="Groupe 1024"/>
          <p:cNvGrpSpPr/>
          <p:nvPr userDrawn="1"/>
        </p:nvGrpSpPr>
        <p:grpSpPr>
          <a:xfrm>
            <a:off x="3429000" y="1619672"/>
            <a:ext cx="0" cy="3676326"/>
            <a:chOff x="3429000" y="1619672"/>
            <a:chExt cx="0" cy="3676326"/>
          </a:xfrm>
        </p:grpSpPr>
        <p:cxnSp>
          <p:nvCxnSpPr>
            <p:cNvPr id="28" name="Connecteur droit 27"/>
            <p:cNvCxnSpPr/>
            <p:nvPr userDrawn="1"/>
          </p:nvCxnSpPr>
          <p:spPr>
            <a:xfrm>
              <a:off x="3429000" y="1619672"/>
              <a:ext cx="0" cy="2952328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avec flèche 29"/>
            <p:cNvCxnSpPr/>
            <p:nvPr userDrawn="1"/>
          </p:nvCxnSpPr>
          <p:spPr>
            <a:xfrm>
              <a:off x="3429000" y="4647926"/>
              <a:ext cx="0" cy="648072"/>
            </a:xfrm>
            <a:prstGeom prst="straightConnector1">
              <a:avLst/>
            </a:prstGeom>
            <a:ln w="28575">
              <a:solidFill>
                <a:schemeClr val="accent3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9" name="ZoneTexte 1028"/>
          <p:cNvSpPr txBox="1"/>
          <p:nvPr userDrawn="1"/>
        </p:nvSpPr>
        <p:spPr>
          <a:xfrm>
            <a:off x="188640" y="1450395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tx1"/>
                </a:solidFill>
              </a:rPr>
              <a:t>Etapes</a:t>
            </a:r>
            <a:r>
              <a:rPr lang="fr-FR" sz="1600" b="1" baseline="0" dirty="0" smtClean="0">
                <a:solidFill>
                  <a:schemeClr val="tx1"/>
                </a:solidFill>
              </a:rPr>
              <a:t> clés du projet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24"/>
          </p:nvPr>
        </p:nvSpPr>
        <p:spPr>
          <a:xfrm>
            <a:off x="247060" y="5868144"/>
            <a:ext cx="6350291" cy="1483931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</a:lstStyle>
          <a:p>
            <a:pPr lvl="0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70" y="8273689"/>
            <a:ext cx="2448272" cy="873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2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7" name="Google Shape;89;p1"/>
          <p:cNvPicPr preferRelativeResize="0"/>
          <p:nvPr userDrawn="1"/>
        </p:nvPicPr>
        <p:blipFill rotWithShape="1">
          <a:blip r:embed="rId5">
            <a:alphaModFix/>
          </a:blip>
          <a:srcRect/>
          <a:stretch/>
        </p:blipFill>
        <p:spPr>
          <a:xfrm>
            <a:off x="5264586" y="-12306"/>
            <a:ext cx="1593414" cy="13880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 userDrawn="1"/>
        </p:nvSpPr>
        <p:spPr>
          <a:xfrm>
            <a:off x="116632" y="107504"/>
            <a:ext cx="4968552" cy="1268203"/>
          </a:xfrm>
          <a:prstGeom prst="rect">
            <a:avLst/>
          </a:prstGeom>
          <a:solidFill>
            <a:srgbClr val="F5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Google Shape;108;p1"/>
          <p:cNvSpPr txBox="1"/>
          <p:nvPr userDrawn="1"/>
        </p:nvSpPr>
        <p:spPr>
          <a:xfrm rot="-5400000">
            <a:off x="-921386" y="8042049"/>
            <a:ext cx="2061300" cy="10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dirty="0">
                <a:latin typeface="Calibri"/>
                <a:ea typeface="Calibri"/>
                <a:cs typeface="Calibri"/>
                <a:sym typeface="Calibri"/>
              </a:rPr>
              <a:t>Date de </a:t>
            </a:r>
            <a:r>
              <a:rPr lang="fr-FR" sz="900" dirty="0" smtClean="0">
                <a:latin typeface="Calibri"/>
                <a:ea typeface="Calibri"/>
                <a:cs typeface="Calibri"/>
                <a:sym typeface="Calibri"/>
              </a:rPr>
              <a:t>rédaction</a:t>
            </a:r>
            <a:r>
              <a:rPr lang="fr-FR" sz="1000" dirty="0">
                <a:latin typeface="Calibri"/>
                <a:ea typeface="Calibri"/>
                <a:cs typeface="Calibri"/>
                <a:sym typeface="Calibri"/>
              </a:rPr>
              <a:t>: </a:t>
            </a:r>
            <a:endParaRPr sz="10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737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  <p:sldLayoutId id="2147483657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94" Type="http://schemas.openxmlformats.org/officeDocument/2006/relationships/image" Target="../../word/media/image9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pour une image  5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7" name="Espace réservé du text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fr-FR" dirty="0" err="1"/>
              <a:t>Xxxx</a:t>
            </a:r>
            <a:endParaRPr lang="fr-FR" dirty="0"/>
          </a:p>
          <a:p>
            <a:pPr marL="171450" indent="-171450">
              <a:buFont typeface="Arial" pitchFamily="34" charset="0"/>
              <a:buChar char="•"/>
            </a:pPr>
            <a:r>
              <a:rPr lang="fr-FR" dirty="0" err="1"/>
              <a:t>Yyyy</a:t>
            </a:r>
            <a:endParaRPr lang="fr-FR" dirty="0"/>
          </a:p>
          <a:p>
            <a:pPr marL="171450" indent="-171450">
              <a:buFont typeface="Arial" pitchFamily="34" charset="0"/>
              <a:buChar char="•"/>
            </a:pPr>
            <a:r>
              <a:rPr lang="fr-FR" dirty="0"/>
              <a:t>zzzz</a:t>
            </a:r>
          </a:p>
          <a:p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fr-FR" dirty="0" smtClean="0"/>
              <a:t>TITRE DU GIEE</a:t>
            </a:r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pour une image  14"/>
          <p:cNvSpPr>
            <a:spLocks noGrp="1"/>
          </p:cNvSpPr>
          <p:nvPr>
            <p:ph type="pic" sz="quarter" idx="24"/>
          </p:nvPr>
        </p:nvSpPr>
        <p:spPr/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959" y="1381297"/>
            <a:ext cx="1663700" cy="165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" name="Google Shape;86;p1"/>
          <p:cNvGrpSpPr/>
          <p:nvPr/>
        </p:nvGrpSpPr>
        <p:grpSpPr>
          <a:xfrm>
            <a:off x="4221088" y="2180352"/>
            <a:ext cx="106545" cy="106545"/>
            <a:chOff x="1733650" y="3327781"/>
            <a:chExt cx="106545" cy="106545"/>
          </a:xfrm>
        </p:grpSpPr>
        <p:sp>
          <p:nvSpPr>
            <p:cNvPr id="18" name="Google Shape;87;p1"/>
            <p:cNvSpPr/>
            <p:nvPr/>
          </p:nvSpPr>
          <p:spPr>
            <a:xfrm>
              <a:off x="1764064" y="3358195"/>
              <a:ext cx="45719" cy="45719"/>
            </a:xfrm>
            <a:prstGeom prst="flowChartConnector">
              <a:avLst/>
            </a:prstGeom>
            <a:solidFill>
              <a:srgbClr val="F54B5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88;p1"/>
            <p:cNvSpPr/>
            <p:nvPr/>
          </p:nvSpPr>
          <p:spPr>
            <a:xfrm>
              <a:off x="1733650" y="3327781"/>
              <a:ext cx="106545" cy="106545"/>
            </a:xfrm>
            <a:prstGeom prst="flowChartConnector">
              <a:avLst/>
            </a:prstGeom>
            <a:noFill/>
            <a:ln w="12700" cap="flat" cmpd="sng">
              <a:solidFill>
                <a:srgbClr val="F54B5A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" name="Groupe 24"/>
          <p:cNvGrpSpPr/>
          <p:nvPr/>
        </p:nvGrpSpPr>
        <p:grpSpPr>
          <a:xfrm>
            <a:off x="421696" y="1492730"/>
            <a:ext cx="759493" cy="617225"/>
            <a:chOff x="-124394" y="1477722"/>
            <a:chExt cx="759493" cy="617225"/>
          </a:xfrm>
        </p:grpSpPr>
        <p:sp>
          <p:nvSpPr>
            <p:cNvPr id="22" name="Google Shape;91;p1"/>
            <p:cNvSpPr/>
            <p:nvPr/>
          </p:nvSpPr>
          <p:spPr>
            <a:xfrm>
              <a:off x="17874" y="1477722"/>
              <a:ext cx="617225" cy="617225"/>
            </a:xfrm>
            <a:prstGeom prst="flowChartConnector">
              <a:avLst/>
            </a:prstGeom>
            <a:solidFill>
              <a:srgbClr val="70AD47">
                <a:alpha val="2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92;p1"/>
            <p:cNvSpPr/>
            <p:nvPr/>
          </p:nvSpPr>
          <p:spPr>
            <a:xfrm>
              <a:off x="-124394" y="1477722"/>
              <a:ext cx="617225" cy="617225"/>
            </a:xfrm>
            <a:prstGeom prst="flowChartConnector">
              <a:avLst/>
            </a:prstGeom>
            <a:noFill/>
            <a:ln w="19050" cap="flat" cmpd="sng">
              <a:solidFill>
                <a:srgbClr val="70AD47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4509119" y="5364088"/>
            <a:ext cx="84189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b="1" dirty="0"/>
              <a:t>Téléphone: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3484262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/>
          <p:cNvGrpSpPr/>
          <p:nvPr/>
        </p:nvGrpSpPr>
        <p:grpSpPr>
          <a:xfrm>
            <a:off x="116631" y="3635896"/>
            <a:ext cx="6564601" cy="2923175"/>
            <a:chOff x="182594" y="3700453"/>
            <a:chExt cx="6564601" cy="2923175"/>
          </a:xfrm>
        </p:grpSpPr>
        <p:sp>
          <p:nvSpPr>
            <p:cNvPr id="19" name="Google Shape;123;ga802bccde3_0_3"/>
            <p:cNvSpPr/>
            <p:nvPr/>
          </p:nvSpPr>
          <p:spPr>
            <a:xfrm rot="10800000">
              <a:off x="182595" y="3707904"/>
              <a:ext cx="6564600" cy="2915724"/>
            </a:xfrm>
            <a:prstGeom prst="wedgeRectCallout">
              <a:avLst>
                <a:gd name="adj1" fmla="val -21253"/>
                <a:gd name="adj2" fmla="val 58677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124;ga802bccde3_0_3"/>
            <p:cNvSpPr txBox="1"/>
            <p:nvPr/>
          </p:nvSpPr>
          <p:spPr>
            <a:xfrm>
              <a:off x="182594" y="3700453"/>
              <a:ext cx="38040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70AD47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Résultats</a:t>
              </a: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4134205" y="6754051"/>
            <a:ext cx="2668614" cy="2271437"/>
            <a:chOff x="4134205" y="6754051"/>
            <a:chExt cx="2668614" cy="2271437"/>
          </a:xfrm>
        </p:grpSpPr>
        <p:sp>
          <p:nvSpPr>
            <p:cNvPr id="15" name="Rectangle 14"/>
            <p:cNvSpPr/>
            <p:nvPr/>
          </p:nvSpPr>
          <p:spPr>
            <a:xfrm>
              <a:off x="4134205" y="6901784"/>
              <a:ext cx="2448272" cy="2123704"/>
            </a:xfrm>
            <a:prstGeom prst="rect">
              <a:avLst/>
            </a:prstGeom>
            <a:solidFill>
              <a:srgbClr val="F54B66">
                <a:alpha val="29020"/>
              </a:srgbClr>
            </a:solidFill>
            <a:ln w="19050">
              <a:solidFill>
                <a:srgbClr val="F54B6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7" name="Image 1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394"/>
            <a:stretch/>
          </p:blipFill>
          <p:spPr>
            <a:xfrm>
              <a:off x="6108283" y="6754051"/>
              <a:ext cx="694536" cy="539005"/>
            </a:xfrm>
            <a:prstGeom prst="rect">
              <a:avLst/>
            </a:prstGeom>
          </p:spPr>
        </p:pic>
      </p:grpSp>
      <p:sp>
        <p:nvSpPr>
          <p:cNvPr id="2" name="Espace réservé du texte 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22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TITRE DU GIEE</a:t>
            </a:r>
            <a:endParaRPr lang="fr-FR" sz="240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fr-FR" dirty="0" smtClean="0"/>
              <a:t>INTITULE DE L’ACTION OU DE LA PRATIQUE</a:t>
            </a:r>
            <a:endParaRPr lang="fr-FR" dirty="0"/>
          </a:p>
        </p:txBody>
      </p:sp>
      <p:sp>
        <p:nvSpPr>
          <p:cNvPr id="5" name="Espace réservé pour une image  4"/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6" name="Espace réservé du texte 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fr-FR" dirty="0" smtClean="0"/>
              <a:t>Description de l’action/pratique: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4294967295"/>
          </p:nvPr>
        </p:nvSpPr>
        <p:spPr>
          <a:xfrm>
            <a:off x="332656" y="4013241"/>
            <a:ext cx="3300734" cy="2305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100" dirty="0" smtClean="0"/>
              <a:t>Présentation des résultats</a:t>
            </a:r>
            <a:endParaRPr lang="fr-FR" sz="1100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fr-FR" dirty="0" smtClean="0"/>
              <a:t>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dirty="0" smtClean="0"/>
              <a:t>B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dirty="0" smtClean="0"/>
              <a:t>…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fr-FR" dirty="0" smtClean="0"/>
              <a:t>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dirty="0" smtClean="0"/>
              <a:t>B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dirty="0" smtClean="0"/>
              <a:t>…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4294967295"/>
          </p:nvPr>
        </p:nvSpPr>
        <p:spPr>
          <a:xfrm>
            <a:off x="4493935" y="7268345"/>
            <a:ext cx="1728812" cy="4651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1200" dirty="0" smtClean="0">
                <a:solidFill>
                  <a:schemeClr val="bg1"/>
                </a:solidFill>
              </a:rPr>
              <a:t>Nom Prénom </a:t>
            </a:r>
            <a:br>
              <a:rPr lang="fr-FR" sz="1200" dirty="0" smtClean="0">
                <a:solidFill>
                  <a:schemeClr val="bg1"/>
                </a:solidFill>
              </a:rPr>
            </a:br>
            <a:r>
              <a:rPr lang="fr-FR" sz="1200" dirty="0" smtClean="0">
                <a:solidFill>
                  <a:schemeClr val="bg1"/>
                </a:solidFill>
              </a:rPr>
              <a:t>Fonction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4294967295"/>
          </p:nvPr>
        </p:nvSpPr>
        <p:spPr>
          <a:xfrm>
            <a:off x="4205816" y="7721486"/>
            <a:ext cx="2305050" cy="13040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100" i="1" dirty="0" smtClean="0">
                <a:solidFill>
                  <a:schemeClr val="bg1"/>
                </a:solidFill>
              </a:rPr>
              <a:t>« Témoignage… »</a:t>
            </a:r>
            <a:endParaRPr lang="fr-FR" sz="1100" i="1" dirty="0">
              <a:solidFill>
                <a:schemeClr val="bg1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782277" y="6960568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bg1"/>
                </a:solidFill>
              </a:rPr>
              <a:t>Témoignage</a:t>
            </a:r>
            <a:endParaRPr lang="fr-FR" sz="1400" b="1" dirty="0">
              <a:solidFill>
                <a:schemeClr val="bg1"/>
              </a:solidFill>
            </a:endParaRPr>
          </a:p>
        </p:txBody>
      </p:sp>
      <p:sp>
        <p:nvSpPr>
          <p:cNvPr id="21" name="Espace réservé du texte 5"/>
          <p:cNvSpPr txBox="1">
            <a:spLocks/>
          </p:cNvSpPr>
          <p:nvPr/>
        </p:nvSpPr>
        <p:spPr>
          <a:xfrm>
            <a:off x="287104" y="4067944"/>
            <a:ext cx="3671888" cy="1296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461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Espace réservé du texte 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fr-FR"/>
          </a:p>
        </p:txBody>
      </p:sp>
      <p:grpSp>
        <p:nvGrpSpPr>
          <p:cNvPr id="6" name="Groupe 5"/>
          <p:cNvGrpSpPr/>
          <p:nvPr/>
        </p:nvGrpSpPr>
        <p:grpSpPr>
          <a:xfrm>
            <a:off x="3356992" y="1763688"/>
            <a:ext cx="432048" cy="144016"/>
            <a:chOff x="3356992" y="1763688"/>
            <a:chExt cx="432048" cy="144016"/>
          </a:xfrm>
        </p:grpSpPr>
        <p:sp>
          <p:nvSpPr>
            <p:cNvPr id="7" name="Organigramme : Connecteur 6"/>
            <p:cNvSpPr/>
            <p:nvPr/>
          </p:nvSpPr>
          <p:spPr>
            <a:xfrm>
              <a:off x="3356992" y="1763688"/>
              <a:ext cx="144016" cy="14401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8" name="Connecteur droit 7"/>
            <p:cNvCxnSpPr>
              <a:stCxn id="7" idx="6"/>
            </p:cNvCxnSpPr>
            <p:nvPr/>
          </p:nvCxnSpPr>
          <p:spPr>
            <a:xfrm>
              <a:off x="3501008" y="1835696"/>
              <a:ext cx="288032" cy="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e 8"/>
          <p:cNvGrpSpPr/>
          <p:nvPr/>
        </p:nvGrpSpPr>
        <p:grpSpPr>
          <a:xfrm>
            <a:off x="3068960" y="2123728"/>
            <a:ext cx="432048" cy="144016"/>
            <a:chOff x="3068960" y="2123728"/>
            <a:chExt cx="432048" cy="144016"/>
          </a:xfrm>
        </p:grpSpPr>
        <p:sp>
          <p:nvSpPr>
            <p:cNvPr id="10" name="Organigramme : Connecteur 9"/>
            <p:cNvSpPr/>
            <p:nvPr/>
          </p:nvSpPr>
          <p:spPr>
            <a:xfrm>
              <a:off x="3356992" y="2123728"/>
              <a:ext cx="144016" cy="14401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1" name="Connecteur droit 10"/>
            <p:cNvCxnSpPr/>
            <p:nvPr/>
          </p:nvCxnSpPr>
          <p:spPr>
            <a:xfrm>
              <a:off x="3068960" y="2195736"/>
              <a:ext cx="288032" cy="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e 11"/>
          <p:cNvGrpSpPr/>
          <p:nvPr/>
        </p:nvGrpSpPr>
        <p:grpSpPr>
          <a:xfrm>
            <a:off x="3365376" y="2555776"/>
            <a:ext cx="432048" cy="144016"/>
            <a:chOff x="3365376" y="2555776"/>
            <a:chExt cx="432048" cy="144016"/>
          </a:xfrm>
        </p:grpSpPr>
        <p:sp>
          <p:nvSpPr>
            <p:cNvPr id="13" name="Organigramme : Connecteur 12"/>
            <p:cNvSpPr/>
            <p:nvPr/>
          </p:nvSpPr>
          <p:spPr>
            <a:xfrm>
              <a:off x="3365376" y="2555776"/>
              <a:ext cx="144016" cy="14401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droit 13"/>
            <p:cNvCxnSpPr/>
            <p:nvPr/>
          </p:nvCxnSpPr>
          <p:spPr>
            <a:xfrm>
              <a:off x="3509392" y="2627784"/>
              <a:ext cx="288032" cy="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e 14"/>
          <p:cNvGrpSpPr/>
          <p:nvPr/>
        </p:nvGrpSpPr>
        <p:grpSpPr>
          <a:xfrm>
            <a:off x="3070104" y="2931514"/>
            <a:ext cx="438528" cy="144016"/>
            <a:chOff x="3070104" y="2931514"/>
            <a:chExt cx="438528" cy="144016"/>
          </a:xfrm>
        </p:grpSpPr>
        <p:sp>
          <p:nvSpPr>
            <p:cNvPr id="16" name="Organigramme : Connecteur 15"/>
            <p:cNvSpPr/>
            <p:nvPr/>
          </p:nvSpPr>
          <p:spPr>
            <a:xfrm>
              <a:off x="3364616" y="2931514"/>
              <a:ext cx="144016" cy="14401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7" name="Connecteur droit 16"/>
            <p:cNvCxnSpPr/>
            <p:nvPr/>
          </p:nvCxnSpPr>
          <p:spPr>
            <a:xfrm>
              <a:off x="3070104" y="3003522"/>
              <a:ext cx="288032" cy="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>
            <a:off x="3356992" y="3275856"/>
            <a:ext cx="440432" cy="144016"/>
            <a:chOff x="3356992" y="4355976"/>
            <a:chExt cx="440432" cy="144016"/>
          </a:xfrm>
        </p:grpSpPr>
        <p:sp>
          <p:nvSpPr>
            <p:cNvPr id="19" name="Organigramme : Connecteur 18"/>
            <p:cNvSpPr/>
            <p:nvPr/>
          </p:nvSpPr>
          <p:spPr>
            <a:xfrm>
              <a:off x="3356992" y="4355976"/>
              <a:ext cx="144016" cy="14401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0" name="Connecteur droit 19"/>
            <p:cNvCxnSpPr/>
            <p:nvPr/>
          </p:nvCxnSpPr>
          <p:spPr>
            <a:xfrm>
              <a:off x="3509392" y="4427984"/>
              <a:ext cx="288032" cy="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e 20"/>
          <p:cNvGrpSpPr/>
          <p:nvPr/>
        </p:nvGrpSpPr>
        <p:grpSpPr>
          <a:xfrm>
            <a:off x="3068960" y="3635896"/>
            <a:ext cx="432048" cy="144016"/>
            <a:chOff x="3068960" y="4932040"/>
            <a:chExt cx="432048" cy="144016"/>
          </a:xfrm>
        </p:grpSpPr>
        <p:sp>
          <p:nvSpPr>
            <p:cNvPr id="22" name="Organigramme : Connecteur 21"/>
            <p:cNvSpPr/>
            <p:nvPr/>
          </p:nvSpPr>
          <p:spPr>
            <a:xfrm>
              <a:off x="3356992" y="4932040"/>
              <a:ext cx="144016" cy="14401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3" name="Connecteur droit 22"/>
            <p:cNvCxnSpPr/>
            <p:nvPr/>
          </p:nvCxnSpPr>
          <p:spPr>
            <a:xfrm>
              <a:off x="3068960" y="5004048"/>
              <a:ext cx="288032" cy="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ZoneTexte 23"/>
          <p:cNvSpPr txBox="1"/>
          <p:nvPr/>
        </p:nvSpPr>
        <p:spPr>
          <a:xfrm>
            <a:off x="854633" y="2830597"/>
            <a:ext cx="19442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100" dirty="0"/>
          </a:p>
        </p:txBody>
      </p:sp>
      <p:sp>
        <p:nvSpPr>
          <p:cNvPr id="25" name="ZoneTexte 24"/>
          <p:cNvSpPr txBox="1"/>
          <p:nvPr/>
        </p:nvSpPr>
        <p:spPr>
          <a:xfrm>
            <a:off x="1124744" y="3589151"/>
            <a:ext cx="19442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100" dirty="0"/>
          </a:p>
        </p:txBody>
      </p:sp>
      <p:grpSp>
        <p:nvGrpSpPr>
          <p:cNvPr id="26" name="Groupe 25"/>
          <p:cNvGrpSpPr/>
          <p:nvPr/>
        </p:nvGrpSpPr>
        <p:grpSpPr>
          <a:xfrm>
            <a:off x="3861048" y="1619672"/>
            <a:ext cx="2520280" cy="576064"/>
            <a:chOff x="3861048" y="1619672"/>
            <a:chExt cx="2520280" cy="576064"/>
          </a:xfrm>
        </p:grpSpPr>
        <p:sp>
          <p:nvSpPr>
            <p:cNvPr id="27" name="Rectangle à coins arrondis 26"/>
            <p:cNvSpPr/>
            <p:nvPr/>
          </p:nvSpPr>
          <p:spPr>
            <a:xfrm>
              <a:off x="3861048" y="1619672"/>
              <a:ext cx="2520280" cy="576064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4581127" y="1750742"/>
              <a:ext cx="165618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1100" dirty="0"/>
            </a:p>
          </p:txBody>
        </p:sp>
      </p:grpSp>
      <p:grpSp>
        <p:nvGrpSpPr>
          <p:cNvPr id="30" name="Groupe 29"/>
          <p:cNvGrpSpPr/>
          <p:nvPr/>
        </p:nvGrpSpPr>
        <p:grpSpPr>
          <a:xfrm>
            <a:off x="497638" y="1903142"/>
            <a:ext cx="2520280" cy="576064"/>
            <a:chOff x="3861048" y="1619672"/>
            <a:chExt cx="2520280" cy="576064"/>
          </a:xfrm>
        </p:grpSpPr>
        <p:sp>
          <p:nvSpPr>
            <p:cNvPr id="31" name="Rectangle à coins arrondis 30"/>
            <p:cNvSpPr/>
            <p:nvPr/>
          </p:nvSpPr>
          <p:spPr>
            <a:xfrm>
              <a:off x="3861048" y="1619672"/>
              <a:ext cx="2520280" cy="576064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3912090" y="1684093"/>
              <a:ext cx="940298" cy="261610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>
              <a:spAutoFit/>
            </a:bodyPr>
            <a:lstStyle/>
            <a:p>
              <a:r>
                <a:rPr lang="fr-FR" sz="1100" b="1" dirty="0" smtClean="0">
                  <a:solidFill>
                    <a:schemeClr val="bg1"/>
                  </a:solidFill>
                </a:rPr>
                <a:t>Janvier 2000</a:t>
              </a:r>
              <a:endParaRPr lang="fr-FR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581127" y="1750742"/>
              <a:ext cx="165618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1100" dirty="0"/>
            </a:p>
          </p:txBody>
        </p:sp>
      </p:grpSp>
      <p:grpSp>
        <p:nvGrpSpPr>
          <p:cNvPr id="34" name="Groupe 33"/>
          <p:cNvGrpSpPr/>
          <p:nvPr/>
        </p:nvGrpSpPr>
        <p:grpSpPr>
          <a:xfrm>
            <a:off x="3869432" y="2385338"/>
            <a:ext cx="2520280" cy="576064"/>
            <a:chOff x="3861048" y="1619672"/>
            <a:chExt cx="2520280" cy="576064"/>
          </a:xfrm>
        </p:grpSpPr>
        <p:sp>
          <p:nvSpPr>
            <p:cNvPr id="35" name="Rectangle à coins arrondis 34"/>
            <p:cNvSpPr/>
            <p:nvPr/>
          </p:nvSpPr>
          <p:spPr>
            <a:xfrm>
              <a:off x="3861048" y="1619672"/>
              <a:ext cx="2520280" cy="576064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4581127" y="1750742"/>
              <a:ext cx="165618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1100" dirty="0"/>
            </a:p>
          </p:txBody>
        </p:sp>
      </p:grpSp>
      <p:grpSp>
        <p:nvGrpSpPr>
          <p:cNvPr id="38" name="Groupe 37"/>
          <p:cNvGrpSpPr/>
          <p:nvPr/>
        </p:nvGrpSpPr>
        <p:grpSpPr>
          <a:xfrm>
            <a:off x="497638" y="2742025"/>
            <a:ext cx="2520280" cy="576064"/>
            <a:chOff x="3861048" y="1619672"/>
            <a:chExt cx="2520280" cy="576064"/>
          </a:xfrm>
        </p:grpSpPr>
        <p:sp>
          <p:nvSpPr>
            <p:cNvPr id="39" name="Rectangle à coins arrondis 38"/>
            <p:cNvSpPr/>
            <p:nvPr/>
          </p:nvSpPr>
          <p:spPr>
            <a:xfrm>
              <a:off x="3861048" y="1619672"/>
              <a:ext cx="2520280" cy="576064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4581127" y="1750742"/>
              <a:ext cx="165618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1100" dirty="0"/>
            </a:p>
          </p:txBody>
        </p:sp>
      </p:grpSp>
      <p:grpSp>
        <p:nvGrpSpPr>
          <p:cNvPr id="42" name="Groupe 41"/>
          <p:cNvGrpSpPr/>
          <p:nvPr/>
        </p:nvGrpSpPr>
        <p:grpSpPr>
          <a:xfrm>
            <a:off x="3869432" y="3092207"/>
            <a:ext cx="2520280" cy="576064"/>
            <a:chOff x="3861048" y="1619672"/>
            <a:chExt cx="2520280" cy="576064"/>
          </a:xfrm>
        </p:grpSpPr>
        <p:sp>
          <p:nvSpPr>
            <p:cNvPr id="43" name="Rectangle à coins arrondis 42"/>
            <p:cNvSpPr/>
            <p:nvPr/>
          </p:nvSpPr>
          <p:spPr>
            <a:xfrm>
              <a:off x="3861048" y="1619672"/>
              <a:ext cx="2520280" cy="576064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4581127" y="1750742"/>
              <a:ext cx="165618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1100" dirty="0"/>
            </a:p>
          </p:txBody>
        </p:sp>
      </p:grpSp>
      <p:grpSp>
        <p:nvGrpSpPr>
          <p:cNvPr id="46" name="Groupe 45"/>
          <p:cNvGrpSpPr/>
          <p:nvPr/>
        </p:nvGrpSpPr>
        <p:grpSpPr>
          <a:xfrm>
            <a:off x="497638" y="3431924"/>
            <a:ext cx="2520280" cy="576064"/>
            <a:chOff x="3861048" y="1619672"/>
            <a:chExt cx="2520280" cy="576064"/>
          </a:xfrm>
        </p:grpSpPr>
        <p:sp>
          <p:nvSpPr>
            <p:cNvPr id="47" name="Rectangle à coins arrondis 46"/>
            <p:cNvSpPr/>
            <p:nvPr/>
          </p:nvSpPr>
          <p:spPr>
            <a:xfrm>
              <a:off x="3861048" y="1619672"/>
              <a:ext cx="2520280" cy="576064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4581127" y="1750742"/>
              <a:ext cx="165618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1100" dirty="0"/>
            </a:p>
          </p:txBody>
        </p:sp>
      </p:grpSp>
      <p:sp>
        <p:nvSpPr>
          <p:cNvPr id="50" name="Espace réservé du texte 25"/>
          <p:cNvSpPr txBox="1">
            <a:spLocks/>
          </p:cNvSpPr>
          <p:nvPr/>
        </p:nvSpPr>
        <p:spPr>
          <a:xfrm>
            <a:off x="410261" y="7677099"/>
            <a:ext cx="2681287" cy="435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fr-FR" sz="900" dirty="0" smtClean="0"/>
              <a:t>A</a:t>
            </a:r>
          </a:p>
          <a:p>
            <a:pPr>
              <a:spcBef>
                <a:spcPts val="0"/>
              </a:spcBef>
            </a:pPr>
            <a:r>
              <a:rPr lang="fr-FR" sz="900" dirty="0" smtClean="0"/>
              <a:t>B</a:t>
            </a:r>
            <a:endParaRPr lang="fr-FR" sz="900" dirty="0"/>
          </a:p>
        </p:txBody>
      </p:sp>
      <p:sp>
        <p:nvSpPr>
          <p:cNvPr id="59" name="ZoneTexte 58"/>
          <p:cNvSpPr txBox="1"/>
          <p:nvPr/>
        </p:nvSpPr>
        <p:spPr>
          <a:xfrm>
            <a:off x="542141" y="2794570"/>
            <a:ext cx="940298" cy="26161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fr-FR" sz="1100" b="1" dirty="0">
              <a:solidFill>
                <a:schemeClr val="bg1"/>
              </a:solidFill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548680" y="3484887"/>
            <a:ext cx="940298" cy="26161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fr-FR" sz="1100" b="1" dirty="0">
              <a:solidFill>
                <a:schemeClr val="bg1"/>
              </a:solidFill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3923239" y="1668563"/>
            <a:ext cx="940298" cy="26161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fr-FR" sz="1100" b="1" dirty="0">
              <a:solidFill>
                <a:schemeClr val="bg1"/>
              </a:solidFill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3923239" y="2438182"/>
            <a:ext cx="940298" cy="26161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fr-FR" sz="1100" b="1" dirty="0">
              <a:solidFill>
                <a:schemeClr val="bg1"/>
              </a:solidFill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3923239" y="3158262"/>
            <a:ext cx="940298" cy="26161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fr-FR" sz="1100" b="1" dirty="0">
              <a:solidFill>
                <a:schemeClr val="bg1"/>
              </a:solidFill>
            </a:endParaRPr>
          </a:p>
        </p:txBody>
      </p:sp>
      <p:grpSp>
        <p:nvGrpSpPr>
          <p:cNvPr id="36" name="Groupe 35"/>
          <p:cNvGrpSpPr/>
          <p:nvPr/>
        </p:nvGrpSpPr>
        <p:grpSpPr>
          <a:xfrm>
            <a:off x="212006" y="7431845"/>
            <a:ext cx="3160758" cy="616989"/>
            <a:chOff x="212006" y="7431845"/>
            <a:chExt cx="3160758" cy="616989"/>
          </a:xfrm>
        </p:grpSpPr>
        <p:grpSp>
          <p:nvGrpSpPr>
            <p:cNvPr id="51" name="Groupe 50"/>
            <p:cNvGrpSpPr/>
            <p:nvPr/>
          </p:nvGrpSpPr>
          <p:grpSpPr>
            <a:xfrm>
              <a:off x="362344" y="7533083"/>
              <a:ext cx="3010420" cy="515751"/>
              <a:chOff x="362344" y="7533083"/>
              <a:chExt cx="3010420" cy="515751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362344" y="7552495"/>
                <a:ext cx="45719" cy="8701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53" name="Groupe 52"/>
              <p:cNvGrpSpPr/>
              <p:nvPr/>
            </p:nvGrpSpPr>
            <p:grpSpPr>
              <a:xfrm>
                <a:off x="362344" y="7533083"/>
                <a:ext cx="3010420" cy="515751"/>
                <a:chOff x="305706" y="7095486"/>
                <a:chExt cx="3010420" cy="515751"/>
              </a:xfrm>
            </p:grpSpPr>
            <p:sp>
              <p:nvSpPr>
                <p:cNvPr id="54" name="Rectangle 53"/>
                <p:cNvSpPr/>
                <p:nvPr/>
              </p:nvSpPr>
              <p:spPr>
                <a:xfrm>
                  <a:off x="305706" y="7114898"/>
                  <a:ext cx="3010420" cy="496339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5" name="Google Shape;125;ga802bccde3_0_3"/>
                <p:cNvSpPr txBox="1"/>
                <p:nvPr/>
              </p:nvSpPr>
              <p:spPr>
                <a:xfrm>
                  <a:off x="435806" y="7095486"/>
                  <a:ext cx="1944216" cy="2880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fr-FR" sz="1100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Pour </a:t>
                  </a:r>
                  <a:r>
                    <a:rPr lang="fr-FR" sz="1100" dirty="0" smtClean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en savoir plus:</a:t>
                  </a:r>
                  <a:endParaRPr sz="1400" dirty="0"/>
                </a:p>
              </p:txBody>
            </p:sp>
          </p:grpSp>
        </p:grpSp>
        <p:sp>
          <p:nvSpPr>
            <p:cNvPr id="28" name="Rectangle 27"/>
            <p:cNvSpPr/>
            <p:nvPr/>
          </p:nvSpPr>
          <p:spPr>
            <a:xfrm>
              <a:off x="332656" y="7533083"/>
              <a:ext cx="77605" cy="629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57" name="Graphique 77" descr="Informations avec un remplissage uni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94"/>
                </a:ext>
              </a:extLst>
            </a:blip>
            <a:stretch>
              <a:fillRect/>
            </a:stretch>
          </p:blipFill>
          <p:spPr>
            <a:xfrm>
              <a:off x="212006" y="7431845"/>
              <a:ext cx="241300" cy="241300"/>
            </a:xfrm>
            <a:prstGeom prst="rect">
              <a:avLst/>
            </a:prstGeom>
          </p:spPr>
        </p:pic>
      </p:grpSp>
      <p:sp>
        <p:nvSpPr>
          <p:cNvPr id="64" name="Espace réservé du texte 2"/>
          <p:cNvSpPr>
            <a:spLocks noGrp="1"/>
          </p:cNvSpPr>
          <p:nvPr>
            <p:ph type="body" sz="quarter" idx="22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TITRE DU GIEE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74280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2061</TotalTime>
  <Words>48</Words>
  <Application>Microsoft Office PowerPoint</Application>
  <PresentationFormat>Affichage à l'écran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Johanna GOUDENOVE</dc:creator>
  <cp:lastModifiedBy>Johanna GOUDENOVE</cp:lastModifiedBy>
  <cp:revision>86</cp:revision>
  <cp:lastPrinted>2020-12-18T15:03:25Z</cp:lastPrinted>
  <dcterms:created xsi:type="dcterms:W3CDTF">2020-12-15T08:29:53Z</dcterms:created>
  <dcterms:modified xsi:type="dcterms:W3CDTF">2021-02-02T13:56:33Z</dcterms:modified>
</cp:coreProperties>
</file>